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1"/>
  </p:notesMasterIdLst>
  <p:handoutMasterIdLst>
    <p:handoutMasterId r:id="rId42"/>
  </p:handoutMasterIdLst>
  <p:sldIdLst>
    <p:sldId id="269" r:id="rId2"/>
    <p:sldId id="390" r:id="rId3"/>
    <p:sldId id="391" r:id="rId4"/>
    <p:sldId id="665" r:id="rId5"/>
    <p:sldId id="660" r:id="rId6"/>
    <p:sldId id="661" r:id="rId7"/>
    <p:sldId id="659" r:id="rId8"/>
    <p:sldId id="664" r:id="rId9"/>
    <p:sldId id="549" r:id="rId10"/>
    <p:sldId id="662" r:id="rId11"/>
    <p:sldId id="552" r:id="rId12"/>
    <p:sldId id="383" r:id="rId13"/>
    <p:sldId id="384" r:id="rId14"/>
    <p:sldId id="630" r:id="rId15"/>
    <p:sldId id="663" r:id="rId16"/>
    <p:sldId id="393" r:id="rId17"/>
    <p:sldId id="394" r:id="rId18"/>
    <p:sldId id="395" r:id="rId19"/>
    <p:sldId id="396" r:id="rId20"/>
    <p:sldId id="397" r:id="rId21"/>
    <p:sldId id="646" r:id="rId22"/>
    <p:sldId id="398" r:id="rId23"/>
    <p:sldId id="648" r:id="rId24"/>
    <p:sldId id="399" r:id="rId25"/>
    <p:sldId id="650" r:id="rId26"/>
    <p:sldId id="400" r:id="rId27"/>
    <p:sldId id="401" r:id="rId28"/>
    <p:sldId id="402" r:id="rId29"/>
    <p:sldId id="403" r:id="rId30"/>
    <p:sldId id="389" r:id="rId31"/>
    <p:sldId id="404" r:id="rId32"/>
    <p:sldId id="405" r:id="rId33"/>
    <p:sldId id="406" r:id="rId34"/>
    <p:sldId id="407" r:id="rId35"/>
    <p:sldId id="408" r:id="rId36"/>
    <p:sldId id="667" r:id="rId37"/>
    <p:sldId id="264" r:id="rId38"/>
    <p:sldId id="265" r:id="rId39"/>
    <p:sldId id="326" r:id="rId40"/>
  </p:sldIdLst>
  <p:sldSz cx="9144000" cy="6858000" type="screen4x3"/>
  <p:notesSz cx="7010400" cy="9372600"/>
  <p:custShowLst>
    <p:custShow name="mainshow" id="0">
      <p:sldLst/>
    </p:custShow>
    <p:custShow name="CERC" id="1">
      <p:sldLst/>
    </p:custShow>
    <p:custShow name="UCP" id="2">
      <p:sldLst/>
    </p:custShow>
    <p:custShow name="UAC" id="3">
      <p:sldLst/>
    </p:custShow>
    <p:custShow name="WHARTON" id="4">
      <p:sldLst/>
    </p:custShow>
    <p:custShow name="CSLCE" id="5">
      <p:sldLst/>
    </p:custShow>
    <p:custShow name="CIT" id="6">
      <p:sldLst/>
    </p:custShow>
    <p:custShow name="NCSUE" id="7">
      <p:sldLst/>
    </p:custShow>
    <p:custShow name="EWSI" id="8">
      <p:sldLst/>
    </p:custShow>
    <p:custShow name="Museum" id="9">
      <p:sldLst/>
    </p:custShow>
    <p:custShow name="CCED" id="10">
      <p:sldLst/>
    </p:custShow>
    <p:custShow name="APUOE" id="11">
      <p:sldLst/>
    </p:custShow>
  </p:custShowLst>
  <p:custDataLst>
    <p:tags r:id="rId43"/>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3696">
          <p15:clr>
            <a:srgbClr val="A4A3A4"/>
          </p15:clr>
        </p15:guide>
        <p15:guide id="2" orient="horz" pos="432">
          <p15:clr>
            <a:srgbClr val="A4A3A4"/>
          </p15:clr>
        </p15:guide>
        <p15:guide id="3" orient="horz" pos="4032">
          <p15:clr>
            <a:srgbClr val="A4A3A4"/>
          </p15:clr>
        </p15:guide>
        <p15:guide id="4" orient="horz" pos="3888">
          <p15:clr>
            <a:srgbClr val="A4A3A4"/>
          </p15:clr>
        </p15:guide>
        <p15:guide id="5" orient="horz" pos="1008">
          <p15:clr>
            <a:srgbClr val="A4A3A4"/>
          </p15:clr>
        </p15:guide>
        <p15:guide id="6" pos="720">
          <p15:clr>
            <a:srgbClr val="A4A3A4"/>
          </p15:clr>
        </p15:guide>
        <p15:guide id="7" pos="1584">
          <p15:clr>
            <a:srgbClr val="A4A3A4"/>
          </p15:clr>
        </p15:guide>
        <p15:guide id="8" pos="3792">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a:srgbClr val="595959"/>
    <a:srgbClr val="3C9C2A"/>
    <a:srgbClr val="0DB14B"/>
    <a:srgbClr val="18453B"/>
    <a:srgbClr val="F3EDDB"/>
    <a:srgbClr val="C3C1A3"/>
    <a:srgbClr val="CACED6"/>
    <a:srgbClr val="550056"/>
    <a:srgbClr val="7D9D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ED90A-948D-442C-8B54-5F877A3C8860}" v="431" dt="2022-08-30T20:12:14.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2" autoAdjust="0"/>
    <p:restoredTop sz="93792" autoAdjust="0"/>
  </p:normalViewPr>
  <p:slideViewPr>
    <p:cSldViewPr showGuides="1">
      <p:cViewPr varScale="1">
        <p:scale>
          <a:sx n="63" d="100"/>
          <a:sy n="63" d="100"/>
        </p:scale>
        <p:origin x="764" y="64"/>
      </p:cViewPr>
      <p:guideLst>
        <p:guide orient="horz" pos="3696"/>
        <p:guide orient="horz" pos="432"/>
        <p:guide orient="horz" pos="4032"/>
        <p:guide orient="horz" pos="3888"/>
        <p:guide orient="horz" pos="1008"/>
        <p:guide pos="720"/>
        <p:guide pos="1584"/>
        <p:guide pos="3792"/>
      </p:guideLst>
    </p:cSldViewPr>
  </p:slideViewPr>
  <p:outlineViewPr>
    <p:cViewPr>
      <p:scale>
        <a:sx n="25" d="100"/>
        <a:sy n="25" d="100"/>
      </p:scale>
      <p:origin x="0" y="17880"/>
    </p:cViewPr>
  </p:outlineViewPr>
  <p:notesTextViewPr>
    <p:cViewPr>
      <p:scale>
        <a:sx n="100" d="100"/>
        <a:sy n="100" d="100"/>
      </p:scale>
      <p:origin x="0" y="0"/>
    </p:cViewPr>
  </p:notesTextViewPr>
  <p:sorterViewPr>
    <p:cViewPr>
      <p:scale>
        <a:sx n="60" d="100"/>
        <a:sy n="60" d="100"/>
      </p:scale>
      <p:origin x="0" y="-1656"/>
    </p:cViewPr>
  </p:sorterViewPr>
  <p:notesViewPr>
    <p:cSldViewPr snapToGrid="0" snapToObjects="1">
      <p:cViewPr varScale="1">
        <p:scale>
          <a:sx n="52" d="100"/>
          <a:sy n="52" d="100"/>
        </p:scale>
        <p:origin x="-2868" y="-96"/>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berneck, Diane" userId="80211d16-6549-4ef7-9e6d-1b049aeffc14" providerId="ADAL" clId="{529ED90A-948D-442C-8B54-5F877A3C8860}"/>
    <pc:docChg chg="undo custSel addSld delSld modSld">
      <pc:chgData name="Doberneck, Diane" userId="80211d16-6549-4ef7-9e6d-1b049aeffc14" providerId="ADAL" clId="{529ED90A-948D-442C-8B54-5F877A3C8860}" dt="2022-08-30T20:15:14.081" v="3199" actId="729"/>
      <pc:docMkLst>
        <pc:docMk/>
      </pc:docMkLst>
      <pc:sldChg chg="mod modShow">
        <pc:chgData name="Doberneck, Diane" userId="80211d16-6549-4ef7-9e6d-1b049aeffc14" providerId="ADAL" clId="{529ED90A-948D-442C-8B54-5F877A3C8860}" dt="2022-08-30T20:15:03.608" v="3197" actId="729"/>
        <pc:sldMkLst>
          <pc:docMk/>
          <pc:sldMk cId="3847563857" sldId="264"/>
        </pc:sldMkLst>
      </pc:sldChg>
      <pc:sldChg chg="mod modShow">
        <pc:chgData name="Doberneck, Diane" userId="80211d16-6549-4ef7-9e6d-1b049aeffc14" providerId="ADAL" clId="{529ED90A-948D-442C-8B54-5F877A3C8860}" dt="2022-08-30T20:15:08.505" v="3198" actId="729"/>
        <pc:sldMkLst>
          <pc:docMk/>
          <pc:sldMk cId="3553130119" sldId="265"/>
        </pc:sldMkLst>
      </pc:sldChg>
      <pc:sldChg chg="modSp mod">
        <pc:chgData name="Doberneck, Diane" userId="80211d16-6549-4ef7-9e6d-1b049aeffc14" providerId="ADAL" clId="{529ED90A-948D-442C-8B54-5F877A3C8860}" dt="2022-08-30T20:07:31.173" v="717" actId="20577"/>
        <pc:sldMkLst>
          <pc:docMk/>
          <pc:sldMk cId="4160258405" sldId="269"/>
        </pc:sldMkLst>
        <pc:spChg chg="mod">
          <ac:chgData name="Doberneck, Diane" userId="80211d16-6549-4ef7-9e6d-1b049aeffc14" providerId="ADAL" clId="{529ED90A-948D-442C-8B54-5F877A3C8860}" dt="2022-08-30T20:07:31.173" v="717" actId="20577"/>
          <ac:spMkLst>
            <pc:docMk/>
            <pc:sldMk cId="4160258405" sldId="269"/>
            <ac:spMk id="2" creationId="{00000000-0000-0000-0000-000000000000}"/>
          </ac:spMkLst>
        </pc:spChg>
        <pc:spChg chg="mod">
          <ac:chgData name="Doberneck, Diane" userId="80211d16-6549-4ef7-9e6d-1b049aeffc14" providerId="ADAL" clId="{529ED90A-948D-442C-8B54-5F877A3C8860}" dt="2022-08-30T19:04:53.100" v="120" actId="20577"/>
          <ac:spMkLst>
            <pc:docMk/>
            <pc:sldMk cId="4160258405" sldId="269"/>
            <ac:spMk id="7" creationId="{00000000-0000-0000-0000-000000000000}"/>
          </ac:spMkLst>
        </pc:spChg>
      </pc:sldChg>
      <pc:sldChg chg="del">
        <pc:chgData name="Doberneck, Diane" userId="80211d16-6549-4ef7-9e6d-1b049aeffc14" providerId="ADAL" clId="{529ED90A-948D-442C-8B54-5F877A3C8860}" dt="2022-08-30T19:58:06.913" v="123" actId="47"/>
        <pc:sldMkLst>
          <pc:docMk/>
          <pc:sldMk cId="1845514135" sldId="322"/>
        </pc:sldMkLst>
      </pc:sldChg>
      <pc:sldChg chg="mod modShow">
        <pc:chgData name="Doberneck, Diane" userId="80211d16-6549-4ef7-9e6d-1b049aeffc14" providerId="ADAL" clId="{529ED90A-948D-442C-8B54-5F877A3C8860}" dt="2022-08-30T20:15:14.081" v="3199" actId="729"/>
        <pc:sldMkLst>
          <pc:docMk/>
          <pc:sldMk cId="3488834820" sldId="326"/>
        </pc:sldMkLst>
      </pc:sldChg>
      <pc:sldChg chg="del">
        <pc:chgData name="Doberneck, Diane" userId="80211d16-6549-4ef7-9e6d-1b049aeffc14" providerId="ADAL" clId="{529ED90A-948D-442C-8B54-5F877A3C8860}" dt="2022-08-30T19:58:06.580" v="122" actId="47"/>
        <pc:sldMkLst>
          <pc:docMk/>
          <pc:sldMk cId="2341743681" sldId="327"/>
        </pc:sldMkLst>
      </pc:sldChg>
      <pc:sldChg chg="del">
        <pc:chgData name="Doberneck, Diane" userId="80211d16-6549-4ef7-9e6d-1b049aeffc14" providerId="ADAL" clId="{529ED90A-948D-442C-8B54-5F877A3C8860}" dt="2022-08-30T19:58:09.503" v="131" actId="47"/>
        <pc:sldMkLst>
          <pc:docMk/>
          <pc:sldMk cId="3683474270" sldId="328"/>
        </pc:sldMkLst>
      </pc:sldChg>
      <pc:sldChg chg="del">
        <pc:chgData name="Doberneck, Diane" userId="80211d16-6549-4ef7-9e6d-1b049aeffc14" providerId="ADAL" clId="{529ED90A-948D-442C-8B54-5F877A3C8860}" dt="2022-08-30T19:58:09.198" v="130" actId="47"/>
        <pc:sldMkLst>
          <pc:docMk/>
          <pc:sldMk cId="4081837786" sldId="329"/>
        </pc:sldMkLst>
      </pc:sldChg>
      <pc:sldChg chg="del">
        <pc:chgData name="Doberneck, Diane" userId="80211d16-6549-4ef7-9e6d-1b049aeffc14" providerId="ADAL" clId="{529ED90A-948D-442C-8B54-5F877A3C8860}" dt="2022-08-30T19:58:07.228" v="124" actId="47"/>
        <pc:sldMkLst>
          <pc:docMk/>
          <pc:sldMk cId="2209168281" sldId="330"/>
        </pc:sldMkLst>
      </pc:sldChg>
      <pc:sldChg chg="del">
        <pc:chgData name="Doberneck, Diane" userId="80211d16-6549-4ef7-9e6d-1b049aeffc14" providerId="ADAL" clId="{529ED90A-948D-442C-8B54-5F877A3C8860}" dt="2022-08-30T19:58:09.776" v="132" actId="47"/>
        <pc:sldMkLst>
          <pc:docMk/>
          <pc:sldMk cId="452714429" sldId="331"/>
        </pc:sldMkLst>
      </pc:sldChg>
      <pc:sldChg chg="del">
        <pc:chgData name="Doberneck, Diane" userId="80211d16-6549-4ef7-9e6d-1b049aeffc14" providerId="ADAL" clId="{529ED90A-948D-442C-8B54-5F877A3C8860}" dt="2022-08-30T19:58:10.058" v="133" actId="47"/>
        <pc:sldMkLst>
          <pc:docMk/>
          <pc:sldMk cId="993605115" sldId="332"/>
        </pc:sldMkLst>
      </pc:sldChg>
      <pc:sldChg chg="del">
        <pc:chgData name="Doberneck, Diane" userId="80211d16-6549-4ef7-9e6d-1b049aeffc14" providerId="ADAL" clId="{529ED90A-948D-442C-8B54-5F877A3C8860}" dt="2022-08-30T19:58:11.989" v="138" actId="47"/>
        <pc:sldMkLst>
          <pc:docMk/>
          <pc:sldMk cId="349913513" sldId="336"/>
        </pc:sldMkLst>
      </pc:sldChg>
      <pc:sldChg chg="del">
        <pc:chgData name="Doberneck, Diane" userId="80211d16-6549-4ef7-9e6d-1b049aeffc14" providerId="ADAL" clId="{529ED90A-948D-442C-8B54-5F877A3C8860}" dt="2022-08-30T19:58:12.295" v="139" actId="47"/>
        <pc:sldMkLst>
          <pc:docMk/>
          <pc:sldMk cId="2345036013" sldId="337"/>
        </pc:sldMkLst>
      </pc:sldChg>
      <pc:sldChg chg="del">
        <pc:chgData name="Doberneck, Diane" userId="80211d16-6549-4ef7-9e6d-1b049aeffc14" providerId="ADAL" clId="{529ED90A-948D-442C-8B54-5F877A3C8860}" dt="2022-08-30T19:58:07.562" v="125" actId="47"/>
        <pc:sldMkLst>
          <pc:docMk/>
          <pc:sldMk cId="2233625857" sldId="343"/>
        </pc:sldMkLst>
      </pc:sldChg>
      <pc:sldChg chg="del">
        <pc:chgData name="Doberneck, Diane" userId="80211d16-6549-4ef7-9e6d-1b049aeffc14" providerId="ADAL" clId="{529ED90A-948D-442C-8B54-5F877A3C8860}" dt="2022-08-30T19:58:17.843" v="153" actId="47"/>
        <pc:sldMkLst>
          <pc:docMk/>
          <pc:sldMk cId="1535813181" sldId="346"/>
        </pc:sldMkLst>
      </pc:sldChg>
      <pc:sldChg chg="del">
        <pc:chgData name="Doberneck, Diane" userId="80211d16-6549-4ef7-9e6d-1b049aeffc14" providerId="ADAL" clId="{529ED90A-948D-442C-8B54-5F877A3C8860}" dt="2022-08-30T19:58:07.919" v="126" actId="47"/>
        <pc:sldMkLst>
          <pc:docMk/>
          <pc:sldMk cId="3487781532" sldId="349"/>
        </pc:sldMkLst>
      </pc:sldChg>
      <pc:sldChg chg="del">
        <pc:chgData name="Doberneck, Diane" userId="80211d16-6549-4ef7-9e6d-1b049aeffc14" providerId="ADAL" clId="{529ED90A-948D-442C-8B54-5F877A3C8860}" dt="2022-08-30T19:58:08.248" v="127" actId="47"/>
        <pc:sldMkLst>
          <pc:docMk/>
          <pc:sldMk cId="3481461193" sldId="350"/>
        </pc:sldMkLst>
      </pc:sldChg>
      <pc:sldChg chg="del">
        <pc:chgData name="Doberneck, Diane" userId="80211d16-6549-4ef7-9e6d-1b049aeffc14" providerId="ADAL" clId="{529ED90A-948D-442C-8B54-5F877A3C8860}" dt="2022-08-30T19:58:08.566" v="128" actId="47"/>
        <pc:sldMkLst>
          <pc:docMk/>
          <pc:sldMk cId="2706202679" sldId="351"/>
        </pc:sldMkLst>
      </pc:sldChg>
      <pc:sldChg chg="del">
        <pc:chgData name="Doberneck, Diane" userId="80211d16-6549-4ef7-9e6d-1b049aeffc14" providerId="ADAL" clId="{529ED90A-948D-442C-8B54-5F877A3C8860}" dt="2022-08-30T19:58:08.887" v="129" actId="47"/>
        <pc:sldMkLst>
          <pc:docMk/>
          <pc:sldMk cId="2143026133" sldId="352"/>
        </pc:sldMkLst>
      </pc:sldChg>
      <pc:sldChg chg="del">
        <pc:chgData name="Doberneck, Diane" userId="80211d16-6549-4ef7-9e6d-1b049aeffc14" providerId="ADAL" clId="{529ED90A-948D-442C-8B54-5F877A3C8860}" dt="2022-08-30T19:58:17.048" v="151" actId="47"/>
        <pc:sldMkLst>
          <pc:docMk/>
          <pc:sldMk cId="4025992632" sldId="355"/>
        </pc:sldMkLst>
      </pc:sldChg>
      <pc:sldChg chg="del">
        <pc:chgData name="Doberneck, Diane" userId="80211d16-6549-4ef7-9e6d-1b049aeffc14" providerId="ADAL" clId="{529ED90A-948D-442C-8B54-5F877A3C8860}" dt="2022-08-30T19:58:10.945" v="136" actId="47"/>
        <pc:sldMkLst>
          <pc:docMk/>
          <pc:sldMk cId="2118024490" sldId="360"/>
        </pc:sldMkLst>
      </pc:sldChg>
      <pc:sldChg chg="del">
        <pc:chgData name="Doberneck, Diane" userId="80211d16-6549-4ef7-9e6d-1b049aeffc14" providerId="ADAL" clId="{529ED90A-948D-442C-8B54-5F877A3C8860}" dt="2022-08-30T19:58:15.578" v="147" actId="47"/>
        <pc:sldMkLst>
          <pc:docMk/>
          <pc:sldMk cId="1584633229" sldId="363"/>
        </pc:sldMkLst>
      </pc:sldChg>
      <pc:sldChg chg="del">
        <pc:chgData name="Doberneck, Diane" userId="80211d16-6549-4ef7-9e6d-1b049aeffc14" providerId="ADAL" clId="{529ED90A-948D-442C-8B54-5F877A3C8860}" dt="2022-08-30T19:58:15.906" v="148" actId="47"/>
        <pc:sldMkLst>
          <pc:docMk/>
          <pc:sldMk cId="3231827158" sldId="365"/>
        </pc:sldMkLst>
      </pc:sldChg>
      <pc:sldChg chg="del">
        <pc:chgData name="Doberneck, Diane" userId="80211d16-6549-4ef7-9e6d-1b049aeffc14" providerId="ADAL" clId="{529ED90A-948D-442C-8B54-5F877A3C8860}" dt="2022-08-30T19:58:10.635" v="135" actId="47"/>
        <pc:sldMkLst>
          <pc:docMk/>
          <pc:sldMk cId="448361890" sldId="369"/>
        </pc:sldMkLst>
      </pc:sldChg>
      <pc:sldChg chg="del">
        <pc:chgData name="Doberneck, Diane" userId="80211d16-6549-4ef7-9e6d-1b049aeffc14" providerId="ADAL" clId="{529ED90A-948D-442C-8B54-5F877A3C8860}" dt="2022-08-30T19:58:11.678" v="137" actId="47"/>
        <pc:sldMkLst>
          <pc:docMk/>
          <pc:sldMk cId="4157830309" sldId="370"/>
        </pc:sldMkLst>
      </pc:sldChg>
      <pc:sldChg chg="del">
        <pc:chgData name="Doberneck, Diane" userId="80211d16-6549-4ef7-9e6d-1b049aeffc14" providerId="ADAL" clId="{529ED90A-948D-442C-8B54-5F877A3C8860}" dt="2022-08-30T19:58:12.989" v="140" actId="47"/>
        <pc:sldMkLst>
          <pc:docMk/>
          <pc:sldMk cId="2359523263" sldId="371"/>
        </pc:sldMkLst>
      </pc:sldChg>
      <pc:sldChg chg="del">
        <pc:chgData name="Doberneck, Diane" userId="80211d16-6549-4ef7-9e6d-1b049aeffc14" providerId="ADAL" clId="{529ED90A-948D-442C-8B54-5F877A3C8860}" dt="2022-08-30T19:58:13.292" v="141" actId="47"/>
        <pc:sldMkLst>
          <pc:docMk/>
          <pc:sldMk cId="2102845098" sldId="372"/>
        </pc:sldMkLst>
      </pc:sldChg>
      <pc:sldChg chg="del">
        <pc:chgData name="Doberneck, Diane" userId="80211d16-6549-4ef7-9e6d-1b049aeffc14" providerId="ADAL" clId="{529ED90A-948D-442C-8B54-5F877A3C8860}" dt="2022-08-30T19:58:13.612" v="142" actId="47"/>
        <pc:sldMkLst>
          <pc:docMk/>
          <pc:sldMk cId="2796164372" sldId="373"/>
        </pc:sldMkLst>
      </pc:sldChg>
      <pc:sldChg chg="del">
        <pc:chgData name="Doberneck, Diane" userId="80211d16-6549-4ef7-9e6d-1b049aeffc14" providerId="ADAL" clId="{529ED90A-948D-442C-8B54-5F877A3C8860}" dt="2022-08-30T19:58:14.152" v="143" actId="47"/>
        <pc:sldMkLst>
          <pc:docMk/>
          <pc:sldMk cId="717594745" sldId="374"/>
        </pc:sldMkLst>
      </pc:sldChg>
      <pc:sldChg chg="del">
        <pc:chgData name="Doberneck, Diane" userId="80211d16-6549-4ef7-9e6d-1b049aeffc14" providerId="ADAL" clId="{529ED90A-948D-442C-8B54-5F877A3C8860}" dt="2022-08-30T19:58:14.584" v="144" actId="47"/>
        <pc:sldMkLst>
          <pc:docMk/>
          <pc:sldMk cId="618107216" sldId="375"/>
        </pc:sldMkLst>
      </pc:sldChg>
      <pc:sldChg chg="del">
        <pc:chgData name="Doberneck, Diane" userId="80211d16-6549-4ef7-9e6d-1b049aeffc14" providerId="ADAL" clId="{529ED90A-948D-442C-8B54-5F877A3C8860}" dt="2022-08-30T19:58:14.904" v="145" actId="47"/>
        <pc:sldMkLst>
          <pc:docMk/>
          <pc:sldMk cId="731310456" sldId="376"/>
        </pc:sldMkLst>
      </pc:sldChg>
      <pc:sldChg chg="del">
        <pc:chgData name="Doberneck, Diane" userId="80211d16-6549-4ef7-9e6d-1b049aeffc14" providerId="ADAL" clId="{529ED90A-948D-442C-8B54-5F877A3C8860}" dt="2022-08-30T19:58:18.927" v="155" actId="47"/>
        <pc:sldMkLst>
          <pc:docMk/>
          <pc:sldMk cId="918102596" sldId="377"/>
        </pc:sldMkLst>
      </pc:sldChg>
      <pc:sldChg chg="del">
        <pc:chgData name="Doberneck, Diane" userId="80211d16-6549-4ef7-9e6d-1b049aeffc14" providerId="ADAL" clId="{529ED90A-948D-442C-8B54-5F877A3C8860}" dt="2022-08-30T19:58:15.254" v="146" actId="47"/>
        <pc:sldMkLst>
          <pc:docMk/>
          <pc:sldMk cId="1250665636" sldId="378"/>
        </pc:sldMkLst>
      </pc:sldChg>
      <pc:sldChg chg="modSp add del mod">
        <pc:chgData name="Doberneck, Diane" userId="80211d16-6549-4ef7-9e6d-1b049aeffc14" providerId="ADAL" clId="{529ED90A-948D-442C-8B54-5F877A3C8860}" dt="2022-08-30T20:12:52.197" v="3142" actId="962"/>
        <pc:sldMkLst>
          <pc:docMk/>
          <pc:sldMk cId="2887764943" sldId="389"/>
        </pc:sldMkLst>
        <pc:picChg chg="mod">
          <ac:chgData name="Doberneck, Diane" userId="80211d16-6549-4ef7-9e6d-1b049aeffc14" providerId="ADAL" clId="{529ED90A-948D-442C-8B54-5F877A3C8860}" dt="2022-08-30T20:12:52.197" v="3142" actId="962"/>
          <ac:picMkLst>
            <pc:docMk/>
            <pc:sldMk cId="2887764943" sldId="389"/>
            <ac:picMk id="9" creationId="{00000000-0000-0000-0000-000000000000}"/>
          </ac:picMkLst>
        </pc:picChg>
      </pc:sldChg>
      <pc:sldChg chg="modSp mod">
        <pc:chgData name="Doberneck, Diane" userId="80211d16-6549-4ef7-9e6d-1b049aeffc14" providerId="ADAL" clId="{529ED90A-948D-442C-8B54-5F877A3C8860}" dt="2022-08-30T20:08:03.438" v="1009" actId="962"/>
        <pc:sldMkLst>
          <pc:docMk/>
          <pc:sldMk cId="2952760246" sldId="390"/>
        </pc:sldMkLst>
        <pc:picChg chg="mod">
          <ac:chgData name="Doberneck, Diane" userId="80211d16-6549-4ef7-9e6d-1b049aeffc14" providerId="ADAL" clId="{529ED90A-948D-442C-8B54-5F877A3C8860}" dt="2022-08-30T20:08:03.438" v="1009" actId="962"/>
          <ac:picMkLst>
            <pc:docMk/>
            <pc:sldMk cId="2952760246" sldId="390"/>
            <ac:picMk id="5" creationId="{00000000-0000-0000-0000-000000000000}"/>
          </ac:picMkLst>
        </pc:picChg>
      </pc:sldChg>
      <pc:sldChg chg="modSp mod">
        <pc:chgData name="Doberneck, Diane" userId="80211d16-6549-4ef7-9e6d-1b049aeffc14" providerId="ADAL" clId="{529ED90A-948D-442C-8B54-5F877A3C8860}" dt="2022-08-30T20:08:19.389" v="1105" actId="962"/>
        <pc:sldMkLst>
          <pc:docMk/>
          <pc:sldMk cId="3985660859" sldId="391"/>
        </pc:sldMkLst>
        <pc:picChg chg="mod">
          <ac:chgData name="Doberneck, Diane" userId="80211d16-6549-4ef7-9e6d-1b049aeffc14" providerId="ADAL" clId="{529ED90A-948D-442C-8B54-5F877A3C8860}" dt="2022-08-30T20:08:19.389" v="1105" actId="962"/>
          <ac:picMkLst>
            <pc:docMk/>
            <pc:sldMk cId="3985660859" sldId="391"/>
            <ac:picMk id="4" creationId="{00000000-0000-0000-0000-000000000000}"/>
          </ac:picMkLst>
        </pc:picChg>
      </pc:sldChg>
      <pc:sldChg chg="modSp mod">
        <pc:chgData name="Doberneck, Diane" userId="80211d16-6549-4ef7-9e6d-1b049aeffc14" providerId="ADAL" clId="{529ED90A-948D-442C-8B54-5F877A3C8860}" dt="2022-08-30T19:58:56.228" v="167" actId="6549"/>
        <pc:sldMkLst>
          <pc:docMk/>
          <pc:sldMk cId="1694608954" sldId="399"/>
        </pc:sldMkLst>
        <pc:spChg chg="mod">
          <ac:chgData name="Doberneck, Diane" userId="80211d16-6549-4ef7-9e6d-1b049aeffc14" providerId="ADAL" clId="{529ED90A-948D-442C-8B54-5F877A3C8860}" dt="2022-08-30T19:58:56.228" v="167" actId="6549"/>
          <ac:spMkLst>
            <pc:docMk/>
            <pc:sldMk cId="1694608954" sldId="399"/>
            <ac:spMk id="2" creationId="{00000000-0000-0000-0000-000000000000}"/>
          </ac:spMkLst>
        </pc:spChg>
      </pc:sldChg>
      <pc:sldChg chg="modSp">
        <pc:chgData name="Doberneck, Diane" userId="80211d16-6549-4ef7-9e6d-1b049aeffc14" providerId="ADAL" clId="{529ED90A-948D-442C-8B54-5F877A3C8860}" dt="2022-08-30T20:12:01.850" v="2696" actId="962"/>
        <pc:sldMkLst>
          <pc:docMk/>
          <pc:sldMk cId="4217956007" sldId="401"/>
        </pc:sldMkLst>
        <pc:picChg chg="mod">
          <ac:chgData name="Doberneck, Diane" userId="80211d16-6549-4ef7-9e6d-1b049aeffc14" providerId="ADAL" clId="{529ED90A-948D-442C-8B54-5F877A3C8860}" dt="2022-08-30T20:12:01.850" v="2696" actId="962"/>
          <ac:picMkLst>
            <pc:docMk/>
            <pc:sldMk cId="4217956007" sldId="401"/>
            <ac:picMk id="1026" creationId="{00000000-0000-0000-0000-000000000000}"/>
          </ac:picMkLst>
        </pc:picChg>
      </pc:sldChg>
      <pc:sldChg chg="modSp">
        <pc:chgData name="Doberneck, Diane" userId="80211d16-6549-4ef7-9e6d-1b049aeffc14" providerId="ADAL" clId="{529ED90A-948D-442C-8B54-5F877A3C8860}" dt="2022-08-30T20:11:51.944" v="2624" actId="962"/>
        <pc:sldMkLst>
          <pc:docMk/>
          <pc:sldMk cId="1515944282" sldId="402"/>
        </pc:sldMkLst>
        <pc:picChg chg="mod">
          <ac:chgData name="Doberneck, Diane" userId="80211d16-6549-4ef7-9e6d-1b049aeffc14" providerId="ADAL" clId="{529ED90A-948D-442C-8B54-5F877A3C8860}" dt="2022-08-30T20:11:51.944" v="2624" actId="962"/>
          <ac:picMkLst>
            <pc:docMk/>
            <pc:sldMk cId="1515944282" sldId="402"/>
            <ac:picMk id="10" creationId="{00000000-0000-0000-0000-000000000000}"/>
          </ac:picMkLst>
        </pc:picChg>
      </pc:sldChg>
      <pc:sldChg chg="modSp">
        <pc:chgData name="Doberneck, Diane" userId="80211d16-6549-4ef7-9e6d-1b049aeffc14" providerId="ADAL" clId="{529ED90A-948D-442C-8B54-5F877A3C8860}" dt="2022-08-30T20:12:14.570" v="2768" actId="962"/>
        <pc:sldMkLst>
          <pc:docMk/>
          <pc:sldMk cId="1823374423" sldId="403"/>
        </pc:sldMkLst>
        <pc:picChg chg="mod">
          <ac:chgData name="Doberneck, Diane" userId="80211d16-6549-4ef7-9e6d-1b049aeffc14" providerId="ADAL" clId="{529ED90A-948D-442C-8B54-5F877A3C8860}" dt="2022-08-30T20:12:14.570" v="2768" actId="962"/>
          <ac:picMkLst>
            <pc:docMk/>
            <pc:sldMk cId="1823374423" sldId="403"/>
            <ac:picMk id="1028" creationId="{00000000-0000-0000-0000-000000000000}"/>
          </ac:picMkLst>
        </pc:picChg>
      </pc:sldChg>
      <pc:sldChg chg="addSp modSp mod">
        <pc:chgData name="Doberneck, Diane" userId="80211d16-6549-4ef7-9e6d-1b049aeffc14" providerId="ADAL" clId="{529ED90A-948D-442C-8B54-5F877A3C8860}" dt="2022-08-30T20:14:08.157" v="3147" actId="2085"/>
        <pc:sldMkLst>
          <pc:docMk/>
          <pc:sldMk cId="1482992716" sldId="406"/>
        </pc:sldMkLst>
        <pc:spChg chg="add mod">
          <ac:chgData name="Doberneck, Diane" userId="80211d16-6549-4ef7-9e6d-1b049aeffc14" providerId="ADAL" clId="{529ED90A-948D-442C-8B54-5F877A3C8860}" dt="2022-08-30T20:14:08.157" v="3147" actId="2085"/>
          <ac:spMkLst>
            <pc:docMk/>
            <pc:sldMk cId="1482992716" sldId="406"/>
            <ac:spMk id="4" creationId="{44F28E1A-83AC-5193-9281-805F949F631F}"/>
          </ac:spMkLst>
        </pc:spChg>
        <pc:picChg chg="mod">
          <ac:chgData name="Doberneck, Diane" userId="80211d16-6549-4ef7-9e6d-1b049aeffc14" providerId="ADAL" clId="{529ED90A-948D-442C-8B54-5F877A3C8860}" dt="2022-08-30T20:13:39.452" v="3143" actId="1076"/>
          <ac:picMkLst>
            <pc:docMk/>
            <pc:sldMk cId="1482992716" sldId="406"/>
            <ac:picMk id="6" creationId="{7DEDD723-D877-45F7-8A16-7E29D3EF0CEF}"/>
          </ac:picMkLst>
        </pc:picChg>
      </pc:sldChg>
      <pc:sldChg chg="addSp delSp modSp mod">
        <pc:chgData name="Doberneck, Diane" userId="80211d16-6549-4ef7-9e6d-1b049aeffc14" providerId="ADAL" clId="{529ED90A-948D-442C-8B54-5F877A3C8860}" dt="2022-08-30T20:14:50.642" v="3196" actId="14100"/>
        <pc:sldMkLst>
          <pc:docMk/>
          <pc:sldMk cId="3297486323" sldId="408"/>
        </pc:sldMkLst>
        <pc:spChg chg="add mod">
          <ac:chgData name="Doberneck, Diane" userId="80211d16-6549-4ef7-9e6d-1b049aeffc14" providerId="ADAL" clId="{529ED90A-948D-442C-8B54-5F877A3C8860}" dt="2022-08-30T20:14:50.642" v="3196" actId="14100"/>
          <ac:spMkLst>
            <pc:docMk/>
            <pc:sldMk cId="3297486323" sldId="408"/>
            <ac:spMk id="3" creationId="{7CFF2051-723B-01E5-CB67-A84E5C900525}"/>
          </ac:spMkLst>
        </pc:spChg>
        <pc:spChg chg="mod">
          <ac:chgData name="Doberneck, Diane" userId="80211d16-6549-4ef7-9e6d-1b049aeffc14" providerId="ADAL" clId="{529ED90A-948D-442C-8B54-5F877A3C8860}" dt="2022-08-30T20:05:25.560" v="344" actId="20577"/>
          <ac:spMkLst>
            <pc:docMk/>
            <pc:sldMk cId="3297486323" sldId="408"/>
            <ac:spMk id="4" creationId="{00000000-0000-0000-0000-000000000000}"/>
          </ac:spMkLst>
        </pc:spChg>
        <pc:spChg chg="del mod">
          <ac:chgData name="Doberneck, Diane" userId="80211d16-6549-4ef7-9e6d-1b049aeffc14" providerId="ADAL" clId="{529ED90A-948D-442C-8B54-5F877A3C8860}" dt="2022-08-30T20:06:54.294" v="707" actId="478"/>
          <ac:spMkLst>
            <pc:docMk/>
            <pc:sldMk cId="3297486323" sldId="408"/>
            <ac:spMk id="6" creationId="{00000000-0000-0000-0000-000000000000}"/>
          </ac:spMkLst>
        </pc:spChg>
        <pc:spChg chg="add del mod">
          <ac:chgData name="Doberneck, Diane" userId="80211d16-6549-4ef7-9e6d-1b049aeffc14" providerId="ADAL" clId="{529ED90A-948D-442C-8B54-5F877A3C8860}" dt="2022-08-30T20:06:56.545" v="709" actId="478"/>
          <ac:spMkLst>
            <pc:docMk/>
            <pc:sldMk cId="3297486323" sldId="408"/>
            <ac:spMk id="9" creationId="{D862A500-87C6-197D-7BC4-33457553602E}"/>
          </ac:spMkLst>
        </pc:spChg>
        <pc:picChg chg="add mod">
          <ac:chgData name="Doberneck, Diane" userId="80211d16-6549-4ef7-9e6d-1b049aeffc14" providerId="ADAL" clId="{529ED90A-948D-442C-8B54-5F877A3C8860}" dt="2022-08-30T20:05:16.574" v="328"/>
          <ac:picMkLst>
            <pc:docMk/>
            <pc:sldMk cId="3297486323" sldId="408"/>
            <ac:picMk id="5" creationId="{6E47DF87-38D9-9ED6-94D8-5540AC53C7C7}"/>
          </ac:picMkLst>
        </pc:picChg>
        <pc:picChg chg="del">
          <ac:chgData name="Doberneck, Diane" userId="80211d16-6549-4ef7-9e6d-1b049aeffc14" providerId="ADAL" clId="{529ED90A-948D-442C-8B54-5F877A3C8860}" dt="2022-08-30T20:05:00.575" v="327" actId="478"/>
          <ac:picMkLst>
            <pc:docMk/>
            <pc:sldMk cId="3297486323" sldId="408"/>
            <ac:picMk id="7" creationId="{00000000-0000-0000-0000-000000000000}"/>
          </ac:picMkLst>
        </pc:picChg>
      </pc:sldChg>
      <pc:sldChg chg="del">
        <pc:chgData name="Doberneck, Diane" userId="80211d16-6549-4ef7-9e6d-1b049aeffc14" providerId="ADAL" clId="{529ED90A-948D-442C-8B54-5F877A3C8860}" dt="2022-08-30T19:58:10.347" v="134" actId="47"/>
        <pc:sldMkLst>
          <pc:docMk/>
          <pc:sldMk cId="3471015989" sldId="410"/>
        </pc:sldMkLst>
      </pc:sldChg>
      <pc:sldChg chg="del">
        <pc:chgData name="Doberneck, Diane" userId="80211d16-6549-4ef7-9e6d-1b049aeffc14" providerId="ADAL" clId="{529ED90A-948D-442C-8B54-5F877A3C8860}" dt="2022-08-30T19:58:16.746" v="150" actId="47"/>
        <pc:sldMkLst>
          <pc:docMk/>
          <pc:sldMk cId="964039841" sldId="411"/>
        </pc:sldMkLst>
      </pc:sldChg>
      <pc:sldChg chg="del">
        <pc:chgData name="Doberneck, Diane" userId="80211d16-6549-4ef7-9e6d-1b049aeffc14" providerId="ADAL" clId="{529ED90A-948D-442C-8B54-5F877A3C8860}" dt="2022-08-30T19:58:16.190" v="149" actId="47"/>
        <pc:sldMkLst>
          <pc:docMk/>
          <pc:sldMk cId="2914783084" sldId="412"/>
        </pc:sldMkLst>
      </pc:sldChg>
      <pc:sldChg chg="del">
        <pc:chgData name="Doberneck, Diane" userId="80211d16-6549-4ef7-9e6d-1b049aeffc14" providerId="ADAL" clId="{529ED90A-948D-442C-8B54-5F877A3C8860}" dt="2022-08-30T19:58:17.355" v="152" actId="47"/>
        <pc:sldMkLst>
          <pc:docMk/>
          <pc:sldMk cId="790240234" sldId="413"/>
        </pc:sldMkLst>
      </pc:sldChg>
      <pc:sldChg chg="del">
        <pc:chgData name="Doberneck, Diane" userId="80211d16-6549-4ef7-9e6d-1b049aeffc14" providerId="ADAL" clId="{529ED90A-948D-442C-8B54-5F877A3C8860}" dt="2022-08-30T19:58:18.126" v="154" actId="47"/>
        <pc:sldMkLst>
          <pc:docMk/>
          <pc:sldMk cId="2772620590" sldId="414"/>
        </pc:sldMkLst>
      </pc:sldChg>
      <pc:sldChg chg="modSp">
        <pc:chgData name="Doberneck, Diane" userId="80211d16-6549-4ef7-9e6d-1b049aeffc14" providerId="ADAL" clId="{529ED90A-948D-442C-8B54-5F877A3C8860}" dt="2022-08-30T20:10:29.464" v="2240" actId="962"/>
        <pc:sldMkLst>
          <pc:docMk/>
          <pc:sldMk cId="3979920867" sldId="552"/>
        </pc:sldMkLst>
        <pc:picChg chg="mod">
          <ac:chgData name="Doberneck, Diane" userId="80211d16-6549-4ef7-9e6d-1b049aeffc14" providerId="ADAL" clId="{529ED90A-948D-442C-8B54-5F877A3C8860}" dt="2022-08-30T20:10:29.464" v="2240" actId="962"/>
          <ac:picMkLst>
            <pc:docMk/>
            <pc:sldMk cId="3979920867" sldId="552"/>
            <ac:picMk id="1026" creationId="{00000000-0000-0000-0000-000000000000}"/>
          </ac:picMkLst>
        </pc:picChg>
      </pc:sldChg>
      <pc:sldChg chg="del">
        <pc:chgData name="Doberneck, Diane" userId="80211d16-6549-4ef7-9e6d-1b049aeffc14" providerId="ADAL" clId="{529ED90A-948D-442C-8B54-5F877A3C8860}" dt="2022-08-30T19:58:06.149" v="121" actId="47"/>
        <pc:sldMkLst>
          <pc:docMk/>
          <pc:sldMk cId="2259118181" sldId="629"/>
        </pc:sldMkLst>
      </pc:sldChg>
      <pc:sldChg chg="modSp mod">
        <pc:chgData name="Doberneck, Diane" userId="80211d16-6549-4ef7-9e6d-1b049aeffc14" providerId="ADAL" clId="{529ED90A-948D-442C-8B54-5F877A3C8860}" dt="2022-08-30T20:09:14.856" v="1589" actId="962"/>
        <pc:sldMkLst>
          <pc:docMk/>
          <pc:sldMk cId="916214892" sldId="659"/>
        </pc:sldMkLst>
        <pc:picChg chg="mod">
          <ac:chgData name="Doberneck, Diane" userId="80211d16-6549-4ef7-9e6d-1b049aeffc14" providerId="ADAL" clId="{529ED90A-948D-442C-8B54-5F877A3C8860}" dt="2022-08-30T20:09:14.856" v="1589" actId="962"/>
          <ac:picMkLst>
            <pc:docMk/>
            <pc:sldMk cId="916214892" sldId="659"/>
            <ac:picMk id="4" creationId="{00000000-0000-0000-0000-000000000000}"/>
          </ac:picMkLst>
        </pc:picChg>
      </pc:sldChg>
      <pc:sldChg chg="modSp mod">
        <pc:chgData name="Doberneck, Diane" userId="80211d16-6549-4ef7-9e6d-1b049aeffc14" providerId="ADAL" clId="{529ED90A-948D-442C-8B54-5F877A3C8860}" dt="2022-08-30T20:08:40.855" v="1287" actId="962"/>
        <pc:sldMkLst>
          <pc:docMk/>
          <pc:sldMk cId="2585318609" sldId="660"/>
        </pc:sldMkLst>
        <pc:picChg chg="mod">
          <ac:chgData name="Doberneck, Diane" userId="80211d16-6549-4ef7-9e6d-1b049aeffc14" providerId="ADAL" clId="{529ED90A-948D-442C-8B54-5F877A3C8860}" dt="2022-08-30T20:08:40.855" v="1287" actId="962"/>
          <ac:picMkLst>
            <pc:docMk/>
            <pc:sldMk cId="2585318609" sldId="660"/>
            <ac:picMk id="4" creationId="{00000000-0000-0000-0000-000000000000}"/>
          </ac:picMkLst>
        </pc:picChg>
      </pc:sldChg>
      <pc:sldChg chg="modSp mod">
        <pc:chgData name="Doberneck, Diane" userId="80211d16-6549-4ef7-9e6d-1b049aeffc14" providerId="ADAL" clId="{529ED90A-948D-442C-8B54-5F877A3C8860}" dt="2022-08-30T20:10:05.445" v="2009" actId="962"/>
        <pc:sldMkLst>
          <pc:docMk/>
          <pc:sldMk cId="2891846159" sldId="662"/>
        </pc:sldMkLst>
        <pc:picChg chg="mod">
          <ac:chgData name="Doberneck, Diane" userId="80211d16-6549-4ef7-9e6d-1b049aeffc14" providerId="ADAL" clId="{529ED90A-948D-442C-8B54-5F877A3C8860}" dt="2022-08-30T20:10:05.445" v="2009" actId="962"/>
          <ac:picMkLst>
            <pc:docMk/>
            <pc:sldMk cId="2891846159" sldId="662"/>
            <ac:picMk id="4" creationId="{00000000-0000-0000-0000-000000000000}"/>
          </ac:picMkLst>
        </pc:picChg>
      </pc:sldChg>
      <pc:sldChg chg="modSp mod">
        <pc:chgData name="Doberneck, Diane" userId="80211d16-6549-4ef7-9e6d-1b049aeffc14" providerId="ADAL" clId="{529ED90A-948D-442C-8B54-5F877A3C8860}" dt="2022-08-30T20:11:22.307" v="2569" actId="1076"/>
        <pc:sldMkLst>
          <pc:docMk/>
          <pc:sldMk cId="107535333" sldId="663"/>
        </pc:sldMkLst>
        <pc:picChg chg="mod modCrop">
          <ac:chgData name="Doberneck, Diane" userId="80211d16-6549-4ef7-9e6d-1b049aeffc14" providerId="ADAL" clId="{529ED90A-948D-442C-8B54-5F877A3C8860}" dt="2022-08-30T20:11:22.307" v="2569" actId="1076"/>
          <ac:picMkLst>
            <pc:docMk/>
            <pc:sldMk cId="107535333" sldId="663"/>
            <ac:picMk id="3" creationId="{00000000-0000-0000-0000-000000000000}"/>
          </ac:picMkLst>
        </pc:picChg>
      </pc:sldChg>
      <pc:sldChg chg="modSp mod">
        <pc:chgData name="Doberneck, Diane" userId="80211d16-6549-4ef7-9e6d-1b049aeffc14" providerId="ADAL" clId="{529ED90A-948D-442C-8B54-5F877A3C8860}" dt="2022-08-30T20:09:34.751" v="1731" actId="962"/>
        <pc:sldMkLst>
          <pc:docMk/>
          <pc:sldMk cId="1838742619" sldId="664"/>
        </pc:sldMkLst>
        <pc:spChg chg="mod">
          <ac:chgData name="Doberneck, Diane" userId="80211d16-6549-4ef7-9e6d-1b049aeffc14" providerId="ADAL" clId="{529ED90A-948D-442C-8B54-5F877A3C8860}" dt="2022-08-30T20:01:06.507" v="195" actId="255"/>
          <ac:spMkLst>
            <pc:docMk/>
            <pc:sldMk cId="1838742619" sldId="664"/>
            <ac:spMk id="2" creationId="{00000000-0000-0000-0000-000000000000}"/>
          </ac:spMkLst>
        </pc:spChg>
        <pc:picChg chg="mod">
          <ac:chgData name="Doberneck, Diane" userId="80211d16-6549-4ef7-9e6d-1b049aeffc14" providerId="ADAL" clId="{529ED90A-948D-442C-8B54-5F877A3C8860}" dt="2022-08-30T20:09:34.751" v="1731" actId="962"/>
          <ac:picMkLst>
            <pc:docMk/>
            <pc:sldMk cId="1838742619" sldId="664"/>
            <ac:picMk id="6" creationId="{00000000-0000-0000-0000-000000000000}"/>
          </ac:picMkLst>
        </pc:picChg>
      </pc:sldChg>
      <pc:sldChg chg="del">
        <pc:chgData name="Doberneck, Diane" userId="80211d16-6549-4ef7-9e6d-1b049aeffc14" providerId="ADAL" clId="{529ED90A-948D-442C-8B54-5F877A3C8860}" dt="2022-08-30T19:58:19.841" v="156" actId="47"/>
        <pc:sldMkLst>
          <pc:docMk/>
          <pc:sldMk cId="434478105" sldId="666"/>
        </pc:sldMkLst>
      </pc:sldChg>
      <pc:sldChg chg="addSp delSp modSp new del mod modClrScheme chgLayout">
        <pc:chgData name="Doberneck, Diane" userId="80211d16-6549-4ef7-9e6d-1b049aeffc14" providerId="ADAL" clId="{529ED90A-948D-442C-8B54-5F877A3C8860}" dt="2022-08-30T20:07:10.888" v="713" actId="47"/>
        <pc:sldMkLst>
          <pc:docMk/>
          <pc:sldMk cId="4086916359" sldId="666"/>
        </pc:sldMkLst>
        <pc:spChg chg="del mod ord">
          <ac:chgData name="Doberneck, Diane" userId="80211d16-6549-4ef7-9e6d-1b049aeffc14" providerId="ADAL" clId="{529ED90A-948D-442C-8B54-5F877A3C8860}" dt="2022-08-30T20:01:48.652" v="198" actId="700"/>
          <ac:spMkLst>
            <pc:docMk/>
            <pc:sldMk cId="4086916359" sldId="666"/>
            <ac:spMk id="2" creationId="{728B8775-2B04-ED0F-BDA4-C0C9E095F588}"/>
          </ac:spMkLst>
        </pc:spChg>
        <pc:spChg chg="del mod ord">
          <ac:chgData name="Doberneck, Diane" userId="80211d16-6549-4ef7-9e6d-1b049aeffc14" providerId="ADAL" clId="{529ED90A-948D-442C-8B54-5F877A3C8860}" dt="2022-08-30T20:01:48.652" v="198" actId="700"/>
          <ac:spMkLst>
            <pc:docMk/>
            <pc:sldMk cId="4086916359" sldId="666"/>
            <ac:spMk id="3" creationId="{698D87BB-D763-A5AA-FC19-29A1E088CC1D}"/>
          </ac:spMkLst>
        </pc:spChg>
        <pc:spChg chg="del">
          <ac:chgData name="Doberneck, Diane" userId="80211d16-6549-4ef7-9e6d-1b049aeffc14" providerId="ADAL" clId="{529ED90A-948D-442C-8B54-5F877A3C8860}" dt="2022-08-30T20:01:48.652" v="198" actId="700"/>
          <ac:spMkLst>
            <pc:docMk/>
            <pc:sldMk cId="4086916359" sldId="666"/>
            <ac:spMk id="4" creationId="{8B21816F-6262-7B89-6733-826E03C47058}"/>
          </ac:spMkLst>
        </pc:spChg>
        <pc:spChg chg="add mod ord">
          <ac:chgData name="Doberneck, Diane" userId="80211d16-6549-4ef7-9e6d-1b049aeffc14" providerId="ADAL" clId="{529ED90A-948D-442C-8B54-5F877A3C8860}" dt="2022-08-30T20:01:53.239" v="220" actId="20577"/>
          <ac:spMkLst>
            <pc:docMk/>
            <pc:sldMk cId="4086916359" sldId="666"/>
            <ac:spMk id="5" creationId="{B1EF1DC7-0CF6-2819-4FA1-004A7F7ECDFB}"/>
          </ac:spMkLst>
        </pc:spChg>
        <pc:spChg chg="add mod ord">
          <ac:chgData name="Doberneck, Diane" userId="80211d16-6549-4ef7-9e6d-1b049aeffc14" providerId="ADAL" clId="{529ED90A-948D-442C-8B54-5F877A3C8860}" dt="2022-08-30T20:01:48.652" v="198" actId="700"/>
          <ac:spMkLst>
            <pc:docMk/>
            <pc:sldMk cId="4086916359" sldId="666"/>
            <ac:spMk id="6" creationId="{9A9E0CE7-F494-17F8-A39E-D2CE3957AC64}"/>
          </ac:spMkLst>
        </pc:spChg>
      </pc:sldChg>
      <pc:sldChg chg="addSp delSp modSp new mod modClrScheme chgLayout">
        <pc:chgData name="Doberneck, Diane" userId="80211d16-6549-4ef7-9e6d-1b049aeffc14" providerId="ADAL" clId="{529ED90A-948D-442C-8B54-5F877A3C8860}" dt="2022-08-30T20:04:52.613" v="326" actId="255"/>
        <pc:sldMkLst>
          <pc:docMk/>
          <pc:sldMk cId="3794585570" sldId="667"/>
        </pc:sldMkLst>
        <pc:spChg chg="del mod ord">
          <ac:chgData name="Doberneck, Diane" userId="80211d16-6549-4ef7-9e6d-1b049aeffc14" providerId="ADAL" clId="{529ED90A-948D-442C-8B54-5F877A3C8860}" dt="2022-08-30T20:01:58.735" v="221" actId="700"/>
          <ac:spMkLst>
            <pc:docMk/>
            <pc:sldMk cId="3794585570" sldId="667"/>
            <ac:spMk id="2" creationId="{51DD3C78-896C-B941-257A-23F69C6A9537}"/>
          </ac:spMkLst>
        </pc:spChg>
        <pc:spChg chg="del mod ord">
          <ac:chgData name="Doberneck, Diane" userId="80211d16-6549-4ef7-9e6d-1b049aeffc14" providerId="ADAL" clId="{529ED90A-948D-442C-8B54-5F877A3C8860}" dt="2022-08-30T20:01:58.735" v="221" actId="700"/>
          <ac:spMkLst>
            <pc:docMk/>
            <pc:sldMk cId="3794585570" sldId="667"/>
            <ac:spMk id="3" creationId="{42EFEAB5-C0BD-EF07-9C28-6F28021E4D52}"/>
          </ac:spMkLst>
        </pc:spChg>
        <pc:spChg chg="del">
          <ac:chgData name="Doberneck, Diane" userId="80211d16-6549-4ef7-9e6d-1b049aeffc14" providerId="ADAL" clId="{529ED90A-948D-442C-8B54-5F877A3C8860}" dt="2022-08-30T20:01:58.735" v="221" actId="700"/>
          <ac:spMkLst>
            <pc:docMk/>
            <pc:sldMk cId="3794585570" sldId="667"/>
            <ac:spMk id="4" creationId="{D1AA99AE-16BE-3485-ADC0-B3931BDB42C0}"/>
          </ac:spMkLst>
        </pc:spChg>
        <pc:spChg chg="add mod ord">
          <ac:chgData name="Doberneck, Diane" userId="80211d16-6549-4ef7-9e6d-1b049aeffc14" providerId="ADAL" clId="{529ED90A-948D-442C-8B54-5F877A3C8860}" dt="2022-08-30T20:04:52.613" v="326" actId="255"/>
          <ac:spMkLst>
            <pc:docMk/>
            <pc:sldMk cId="3794585570" sldId="667"/>
            <ac:spMk id="5" creationId="{AED96A38-AF62-EE74-AD3A-07AC61B641EE}"/>
          </ac:spMkLst>
        </pc:spChg>
        <pc:spChg chg="add del mod ord">
          <ac:chgData name="Doberneck, Diane" userId="80211d16-6549-4ef7-9e6d-1b049aeffc14" providerId="ADAL" clId="{529ED90A-948D-442C-8B54-5F877A3C8860}" dt="2022-08-30T20:03:34.696" v="272" actId="22"/>
          <ac:spMkLst>
            <pc:docMk/>
            <pc:sldMk cId="3794585570" sldId="667"/>
            <ac:spMk id="6" creationId="{A3C48243-08AB-D120-95A9-9566AD4C8695}"/>
          </ac:spMkLst>
        </pc:spChg>
        <pc:picChg chg="add mod ord modCrop">
          <ac:chgData name="Doberneck, Diane" userId="80211d16-6549-4ef7-9e6d-1b049aeffc14" providerId="ADAL" clId="{529ED90A-948D-442C-8B54-5F877A3C8860}" dt="2022-08-30T20:04:31.116" v="323" actId="1076"/>
          <ac:picMkLst>
            <pc:docMk/>
            <pc:sldMk cId="3794585570" sldId="667"/>
            <ac:picMk id="8" creationId="{A06ECBC8-744D-C911-26C3-7774A86CD50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7F32F-0ECB-4434-8106-8FCB0EA6E9C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0427C93-E1C6-4A9A-8423-3FCA1EECB1DB}">
      <dgm:prSet phldrT="[Text]"/>
      <dgm:spPr/>
      <dgm:t>
        <a:bodyPr/>
        <a:lstStyle/>
        <a:p>
          <a:r>
            <a:rPr lang="en-US" b="1" dirty="0"/>
            <a:t>Why</a:t>
          </a:r>
        </a:p>
      </dgm:t>
    </dgm:pt>
    <dgm:pt modelId="{2DF42B0A-D12F-42BF-8ADB-57388A5297FE}" type="parTrans" cxnId="{98A00155-CC9A-41B6-A0C3-C86551FCD5EB}">
      <dgm:prSet/>
      <dgm:spPr/>
      <dgm:t>
        <a:bodyPr/>
        <a:lstStyle/>
        <a:p>
          <a:endParaRPr lang="en-US"/>
        </a:p>
      </dgm:t>
    </dgm:pt>
    <dgm:pt modelId="{C389EFC5-E767-466A-8259-9CF21D3D7315}" type="sibTrans" cxnId="{98A00155-CC9A-41B6-A0C3-C86551FCD5EB}">
      <dgm:prSet/>
      <dgm:spPr/>
      <dgm:t>
        <a:bodyPr/>
        <a:lstStyle/>
        <a:p>
          <a:endParaRPr lang="en-US"/>
        </a:p>
      </dgm:t>
    </dgm:pt>
    <dgm:pt modelId="{54A609FD-5ED1-4E1D-A0FD-B618E7B7E246}">
      <dgm:prSet phldrT="[Text]"/>
      <dgm:spPr/>
      <dgm:t>
        <a:bodyPr/>
        <a:lstStyle/>
        <a:p>
          <a:r>
            <a:rPr lang="en-US" dirty="0"/>
            <a:t>Student Learning</a:t>
          </a:r>
        </a:p>
      </dgm:t>
    </dgm:pt>
    <dgm:pt modelId="{3860A6C3-CC02-48B9-84F7-532374EF41AB}" type="parTrans" cxnId="{393A935E-E38F-43F1-B2F7-E79C3356AAEB}">
      <dgm:prSet/>
      <dgm:spPr/>
      <dgm:t>
        <a:bodyPr/>
        <a:lstStyle/>
        <a:p>
          <a:endParaRPr lang="en-US"/>
        </a:p>
      </dgm:t>
    </dgm:pt>
    <dgm:pt modelId="{E67B06A1-9205-4E17-8404-ABAED5FD7288}" type="sibTrans" cxnId="{393A935E-E38F-43F1-B2F7-E79C3356AAEB}">
      <dgm:prSet/>
      <dgm:spPr/>
      <dgm:t>
        <a:bodyPr/>
        <a:lstStyle/>
        <a:p>
          <a:endParaRPr lang="en-US"/>
        </a:p>
      </dgm:t>
    </dgm:pt>
    <dgm:pt modelId="{B8242199-87D3-4A83-82AE-0BFCAFB9CA00}">
      <dgm:prSet phldrT="[Text]"/>
      <dgm:spPr/>
      <dgm:t>
        <a:bodyPr/>
        <a:lstStyle/>
        <a:p>
          <a:r>
            <a:rPr lang="en-US" dirty="0"/>
            <a:t>Education, Citizenship, and Social Justice</a:t>
          </a:r>
        </a:p>
      </dgm:t>
    </dgm:pt>
    <dgm:pt modelId="{9361FB99-DD3D-46CA-BD8C-517BBD1DA44D}" type="parTrans" cxnId="{0B8A531D-CF7A-49BD-901E-2E7E5920509C}">
      <dgm:prSet/>
      <dgm:spPr/>
      <dgm:t>
        <a:bodyPr/>
        <a:lstStyle/>
        <a:p>
          <a:endParaRPr lang="en-US"/>
        </a:p>
      </dgm:t>
    </dgm:pt>
    <dgm:pt modelId="{AD13258B-8BBC-4E6B-97D0-0213C2AB960F}" type="sibTrans" cxnId="{0B8A531D-CF7A-49BD-901E-2E7E5920509C}">
      <dgm:prSet/>
      <dgm:spPr/>
      <dgm:t>
        <a:bodyPr/>
        <a:lstStyle/>
        <a:p>
          <a:endParaRPr lang="en-US"/>
        </a:p>
      </dgm:t>
    </dgm:pt>
    <dgm:pt modelId="{3CA8BD6F-524B-4171-ADCE-6A22F5CC41E7}">
      <dgm:prSet phldrT="[Text]"/>
      <dgm:spPr/>
      <dgm:t>
        <a:bodyPr/>
        <a:lstStyle/>
        <a:p>
          <a:r>
            <a:rPr lang="en-US" dirty="0"/>
            <a:t>Equity &amp; Excellence in Education</a:t>
          </a:r>
        </a:p>
      </dgm:t>
    </dgm:pt>
    <dgm:pt modelId="{32AAF6CC-2B16-469A-A7A8-BBB2337CD023}" type="parTrans" cxnId="{90B54E78-1E18-440A-AEFB-D3F65D1538C2}">
      <dgm:prSet/>
      <dgm:spPr/>
      <dgm:t>
        <a:bodyPr/>
        <a:lstStyle/>
        <a:p>
          <a:endParaRPr lang="en-US"/>
        </a:p>
      </dgm:t>
    </dgm:pt>
    <dgm:pt modelId="{4FA4B8CE-E544-416C-8349-F583C7B5DF17}" type="sibTrans" cxnId="{90B54E78-1E18-440A-AEFB-D3F65D1538C2}">
      <dgm:prSet/>
      <dgm:spPr/>
      <dgm:t>
        <a:bodyPr/>
        <a:lstStyle/>
        <a:p>
          <a:endParaRPr lang="en-US"/>
        </a:p>
      </dgm:t>
    </dgm:pt>
    <dgm:pt modelId="{98917875-39C4-4395-BEF6-972691FD651B}">
      <dgm:prSet phldrT="[Text]"/>
      <dgm:spPr/>
      <dgm:t>
        <a:bodyPr/>
        <a:lstStyle/>
        <a:p>
          <a:r>
            <a:rPr lang="en-US" dirty="0"/>
            <a:t>Social Justice</a:t>
          </a:r>
        </a:p>
      </dgm:t>
    </dgm:pt>
    <dgm:pt modelId="{B8EC48E9-3ED1-414F-9148-2450DF936AF2}" type="parTrans" cxnId="{0108DC37-B0BE-4ECE-B3B1-23805DB5DE3A}">
      <dgm:prSet/>
      <dgm:spPr/>
      <dgm:t>
        <a:bodyPr/>
        <a:lstStyle/>
        <a:p>
          <a:endParaRPr lang="en-US"/>
        </a:p>
      </dgm:t>
    </dgm:pt>
    <dgm:pt modelId="{73EAA71A-9754-4CB1-956F-9D579AF2ACDF}" type="sibTrans" cxnId="{0108DC37-B0BE-4ECE-B3B1-23805DB5DE3A}">
      <dgm:prSet/>
      <dgm:spPr/>
      <dgm:t>
        <a:bodyPr/>
        <a:lstStyle/>
        <a:p>
          <a:endParaRPr lang="en-US"/>
        </a:p>
      </dgm:t>
    </dgm:pt>
    <dgm:pt modelId="{53BD1D8E-27E2-46C3-B3BA-A2F15041A479}">
      <dgm:prSet phldrT="[Text]"/>
      <dgm:spPr/>
      <dgm:t>
        <a:bodyPr/>
        <a:lstStyle/>
        <a:p>
          <a:r>
            <a:rPr lang="en-US" dirty="0"/>
            <a:t>Social Justice Research</a:t>
          </a:r>
        </a:p>
      </dgm:t>
    </dgm:pt>
    <dgm:pt modelId="{E793486A-8E53-43B2-83B8-4D284E19166E}" type="parTrans" cxnId="{21F07695-8922-484B-B01A-B16CD2FFC9D1}">
      <dgm:prSet/>
      <dgm:spPr/>
      <dgm:t>
        <a:bodyPr/>
        <a:lstStyle/>
        <a:p>
          <a:endParaRPr lang="en-US"/>
        </a:p>
      </dgm:t>
    </dgm:pt>
    <dgm:pt modelId="{8C170007-CB38-4FB9-AF43-9849D08E98B8}" type="sibTrans" cxnId="{21F07695-8922-484B-B01A-B16CD2FFC9D1}">
      <dgm:prSet/>
      <dgm:spPr/>
      <dgm:t>
        <a:bodyPr/>
        <a:lstStyle/>
        <a:p>
          <a:endParaRPr lang="en-US"/>
        </a:p>
      </dgm:t>
    </dgm:pt>
    <dgm:pt modelId="{18912FC2-AF08-4FAA-991F-45F5B4E51842}" type="pres">
      <dgm:prSet presAssocID="{E2D7F32F-0ECB-4434-8106-8FCB0EA6E9C6}" presName="diagram" presStyleCnt="0">
        <dgm:presLayoutVars>
          <dgm:chPref val="1"/>
          <dgm:dir/>
          <dgm:animOne val="branch"/>
          <dgm:animLvl val="lvl"/>
          <dgm:resizeHandles val="exact"/>
        </dgm:presLayoutVars>
      </dgm:prSet>
      <dgm:spPr/>
    </dgm:pt>
    <dgm:pt modelId="{5BD64ED8-82A0-4E4D-826D-984F8D21EE1A}" type="pres">
      <dgm:prSet presAssocID="{50427C93-E1C6-4A9A-8423-3FCA1EECB1DB}" presName="root1" presStyleCnt="0"/>
      <dgm:spPr/>
    </dgm:pt>
    <dgm:pt modelId="{2A1BAA6A-56A1-406C-A551-A5429CE04230}" type="pres">
      <dgm:prSet presAssocID="{50427C93-E1C6-4A9A-8423-3FCA1EECB1DB}" presName="LevelOneTextNode" presStyleLbl="node0" presStyleIdx="0" presStyleCnt="1">
        <dgm:presLayoutVars>
          <dgm:chPref val="3"/>
        </dgm:presLayoutVars>
      </dgm:prSet>
      <dgm:spPr/>
    </dgm:pt>
    <dgm:pt modelId="{3CD25134-4595-4849-92EB-030F0FAE5246}" type="pres">
      <dgm:prSet presAssocID="{50427C93-E1C6-4A9A-8423-3FCA1EECB1DB}" presName="level2hierChild" presStyleCnt="0"/>
      <dgm:spPr/>
    </dgm:pt>
    <dgm:pt modelId="{76F18748-01DA-4CB3-A1A3-810FD4DB567A}" type="pres">
      <dgm:prSet presAssocID="{3860A6C3-CC02-48B9-84F7-532374EF41AB}" presName="conn2-1" presStyleLbl="parChTrans1D2" presStyleIdx="0" presStyleCnt="2"/>
      <dgm:spPr/>
    </dgm:pt>
    <dgm:pt modelId="{66700CEE-A6CC-438C-8A3D-CB94B9E90B57}" type="pres">
      <dgm:prSet presAssocID="{3860A6C3-CC02-48B9-84F7-532374EF41AB}" presName="connTx" presStyleLbl="parChTrans1D2" presStyleIdx="0" presStyleCnt="2"/>
      <dgm:spPr/>
    </dgm:pt>
    <dgm:pt modelId="{25501442-DF1E-45F7-8D8B-A2654D9C3352}" type="pres">
      <dgm:prSet presAssocID="{54A609FD-5ED1-4E1D-A0FD-B618E7B7E246}" presName="root2" presStyleCnt="0"/>
      <dgm:spPr/>
    </dgm:pt>
    <dgm:pt modelId="{09FBFA4A-627B-49E2-9E15-3CDFA947F216}" type="pres">
      <dgm:prSet presAssocID="{54A609FD-5ED1-4E1D-A0FD-B618E7B7E246}" presName="LevelTwoTextNode" presStyleLbl="node2" presStyleIdx="0" presStyleCnt="2">
        <dgm:presLayoutVars>
          <dgm:chPref val="3"/>
        </dgm:presLayoutVars>
      </dgm:prSet>
      <dgm:spPr/>
    </dgm:pt>
    <dgm:pt modelId="{35DA4979-02D0-43AF-A2D3-D2B6D3251AB1}" type="pres">
      <dgm:prSet presAssocID="{54A609FD-5ED1-4E1D-A0FD-B618E7B7E246}" presName="level3hierChild" presStyleCnt="0"/>
      <dgm:spPr/>
    </dgm:pt>
    <dgm:pt modelId="{66564807-FF59-44F1-8842-D7D50B8D8873}" type="pres">
      <dgm:prSet presAssocID="{9361FB99-DD3D-46CA-BD8C-517BBD1DA44D}" presName="conn2-1" presStyleLbl="parChTrans1D3" presStyleIdx="0" presStyleCnt="3"/>
      <dgm:spPr/>
    </dgm:pt>
    <dgm:pt modelId="{A6DF78DE-D238-40BF-B8CC-367C54F30A42}" type="pres">
      <dgm:prSet presAssocID="{9361FB99-DD3D-46CA-BD8C-517BBD1DA44D}" presName="connTx" presStyleLbl="parChTrans1D3" presStyleIdx="0" presStyleCnt="3"/>
      <dgm:spPr/>
    </dgm:pt>
    <dgm:pt modelId="{E10D6BC3-293B-45A3-AFB0-9B591E32CF3F}" type="pres">
      <dgm:prSet presAssocID="{B8242199-87D3-4A83-82AE-0BFCAFB9CA00}" presName="root2" presStyleCnt="0"/>
      <dgm:spPr/>
    </dgm:pt>
    <dgm:pt modelId="{A2066CDB-CD01-4775-97C3-155F2CFCD18D}" type="pres">
      <dgm:prSet presAssocID="{B8242199-87D3-4A83-82AE-0BFCAFB9CA00}" presName="LevelTwoTextNode" presStyleLbl="node3" presStyleIdx="0" presStyleCnt="3">
        <dgm:presLayoutVars>
          <dgm:chPref val="3"/>
        </dgm:presLayoutVars>
      </dgm:prSet>
      <dgm:spPr/>
    </dgm:pt>
    <dgm:pt modelId="{D1A0C684-D5A8-4ED3-925A-2E247928FB3A}" type="pres">
      <dgm:prSet presAssocID="{B8242199-87D3-4A83-82AE-0BFCAFB9CA00}" presName="level3hierChild" presStyleCnt="0"/>
      <dgm:spPr/>
    </dgm:pt>
    <dgm:pt modelId="{C7917334-6F07-4F41-A6D4-21370747267C}" type="pres">
      <dgm:prSet presAssocID="{32AAF6CC-2B16-469A-A7A8-BBB2337CD023}" presName="conn2-1" presStyleLbl="parChTrans1D3" presStyleIdx="1" presStyleCnt="3"/>
      <dgm:spPr/>
    </dgm:pt>
    <dgm:pt modelId="{2D487509-E355-40D3-9C2C-EDF62978FF25}" type="pres">
      <dgm:prSet presAssocID="{32AAF6CC-2B16-469A-A7A8-BBB2337CD023}" presName="connTx" presStyleLbl="parChTrans1D3" presStyleIdx="1" presStyleCnt="3"/>
      <dgm:spPr/>
    </dgm:pt>
    <dgm:pt modelId="{8DC61C69-B3B0-4314-9ABE-DFED19CFCF3C}" type="pres">
      <dgm:prSet presAssocID="{3CA8BD6F-524B-4171-ADCE-6A22F5CC41E7}" presName="root2" presStyleCnt="0"/>
      <dgm:spPr/>
    </dgm:pt>
    <dgm:pt modelId="{CC8F3EB0-E7CD-40AD-8E13-9108D2699262}" type="pres">
      <dgm:prSet presAssocID="{3CA8BD6F-524B-4171-ADCE-6A22F5CC41E7}" presName="LevelTwoTextNode" presStyleLbl="node3" presStyleIdx="1" presStyleCnt="3">
        <dgm:presLayoutVars>
          <dgm:chPref val="3"/>
        </dgm:presLayoutVars>
      </dgm:prSet>
      <dgm:spPr/>
    </dgm:pt>
    <dgm:pt modelId="{8E14956B-F549-4CB8-8FA5-C0E0C218C877}" type="pres">
      <dgm:prSet presAssocID="{3CA8BD6F-524B-4171-ADCE-6A22F5CC41E7}" presName="level3hierChild" presStyleCnt="0"/>
      <dgm:spPr/>
    </dgm:pt>
    <dgm:pt modelId="{6544A462-E0DE-4FE0-9664-925206C1490F}" type="pres">
      <dgm:prSet presAssocID="{B8EC48E9-3ED1-414F-9148-2450DF936AF2}" presName="conn2-1" presStyleLbl="parChTrans1D2" presStyleIdx="1" presStyleCnt="2"/>
      <dgm:spPr/>
    </dgm:pt>
    <dgm:pt modelId="{9224D687-4C5A-451B-B15A-3743D870498F}" type="pres">
      <dgm:prSet presAssocID="{B8EC48E9-3ED1-414F-9148-2450DF936AF2}" presName="connTx" presStyleLbl="parChTrans1D2" presStyleIdx="1" presStyleCnt="2"/>
      <dgm:spPr/>
    </dgm:pt>
    <dgm:pt modelId="{1DF06A24-03E8-49B3-9416-33D5474D6CB0}" type="pres">
      <dgm:prSet presAssocID="{98917875-39C4-4395-BEF6-972691FD651B}" presName="root2" presStyleCnt="0"/>
      <dgm:spPr/>
    </dgm:pt>
    <dgm:pt modelId="{2992CAC8-4514-40E9-A8D4-583D30FEEDF4}" type="pres">
      <dgm:prSet presAssocID="{98917875-39C4-4395-BEF6-972691FD651B}" presName="LevelTwoTextNode" presStyleLbl="node2" presStyleIdx="1" presStyleCnt="2">
        <dgm:presLayoutVars>
          <dgm:chPref val="3"/>
        </dgm:presLayoutVars>
      </dgm:prSet>
      <dgm:spPr/>
    </dgm:pt>
    <dgm:pt modelId="{AE3A9D08-784A-4C10-9F3E-E3D34E14D4BD}" type="pres">
      <dgm:prSet presAssocID="{98917875-39C4-4395-BEF6-972691FD651B}" presName="level3hierChild" presStyleCnt="0"/>
      <dgm:spPr/>
    </dgm:pt>
    <dgm:pt modelId="{C3887E6C-FA7A-4AE2-9C86-4AE7A0DE01B2}" type="pres">
      <dgm:prSet presAssocID="{E793486A-8E53-43B2-83B8-4D284E19166E}" presName="conn2-1" presStyleLbl="parChTrans1D3" presStyleIdx="2" presStyleCnt="3"/>
      <dgm:spPr/>
    </dgm:pt>
    <dgm:pt modelId="{C22FC878-BDAB-4A4A-91E6-7182408E6175}" type="pres">
      <dgm:prSet presAssocID="{E793486A-8E53-43B2-83B8-4D284E19166E}" presName="connTx" presStyleLbl="parChTrans1D3" presStyleIdx="2" presStyleCnt="3"/>
      <dgm:spPr/>
    </dgm:pt>
    <dgm:pt modelId="{B2322CCD-F94E-45DF-98B2-238216B2190F}" type="pres">
      <dgm:prSet presAssocID="{53BD1D8E-27E2-46C3-B3BA-A2F15041A479}" presName="root2" presStyleCnt="0"/>
      <dgm:spPr/>
    </dgm:pt>
    <dgm:pt modelId="{86BA9258-1D2D-4C31-BF54-65510BF59FF2}" type="pres">
      <dgm:prSet presAssocID="{53BD1D8E-27E2-46C3-B3BA-A2F15041A479}" presName="LevelTwoTextNode" presStyleLbl="node3" presStyleIdx="2" presStyleCnt="3">
        <dgm:presLayoutVars>
          <dgm:chPref val="3"/>
        </dgm:presLayoutVars>
      </dgm:prSet>
      <dgm:spPr/>
    </dgm:pt>
    <dgm:pt modelId="{5AEF1C8A-875E-4490-AB8E-39E3AA4C264E}" type="pres">
      <dgm:prSet presAssocID="{53BD1D8E-27E2-46C3-B3BA-A2F15041A479}" presName="level3hierChild" presStyleCnt="0"/>
      <dgm:spPr/>
    </dgm:pt>
  </dgm:ptLst>
  <dgm:cxnLst>
    <dgm:cxn modelId="{41EA3404-90B9-47F5-B37F-CC4AE710FF8F}" type="presOf" srcId="{E793486A-8E53-43B2-83B8-4D284E19166E}" destId="{C3887E6C-FA7A-4AE2-9C86-4AE7A0DE01B2}" srcOrd="0" destOrd="0" presId="urn:microsoft.com/office/officeart/2005/8/layout/hierarchy2"/>
    <dgm:cxn modelId="{CFC3E812-A7D0-4389-9C51-AB9960FA574F}" type="presOf" srcId="{98917875-39C4-4395-BEF6-972691FD651B}" destId="{2992CAC8-4514-40E9-A8D4-583D30FEEDF4}" srcOrd="0" destOrd="0" presId="urn:microsoft.com/office/officeart/2005/8/layout/hierarchy2"/>
    <dgm:cxn modelId="{0CDD7E14-63B0-4A6D-AC2F-1318BF6F43B8}" type="presOf" srcId="{9361FB99-DD3D-46CA-BD8C-517BBD1DA44D}" destId="{A6DF78DE-D238-40BF-B8CC-367C54F30A42}" srcOrd="1" destOrd="0" presId="urn:microsoft.com/office/officeart/2005/8/layout/hierarchy2"/>
    <dgm:cxn modelId="{0B8A531D-CF7A-49BD-901E-2E7E5920509C}" srcId="{54A609FD-5ED1-4E1D-A0FD-B618E7B7E246}" destId="{B8242199-87D3-4A83-82AE-0BFCAFB9CA00}" srcOrd="0" destOrd="0" parTransId="{9361FB99-DD3D-46CA-BD8C-517BBD1DA44D}" sibTransId="{AD13258B-8BBC-4E6B-97D0-0213C2AB960F}"/>
    <dgm:cxn modelId="{70DBB620-697E-4F34-BD85-C777BABCE746}" type="presOf" srcId="{9361FB99-DD3D-46CA-BD8C-517BBD1DA44D}" destId="{66564807-FF59-44F1-8842-D7D50B8D8873}" srcOrd="0" destOrd="0" presId="urn:microsoft.com/office/officeart/2005/8/layout/hierarchy2"/>
    <dgm:cxn modelId="{3486DD24-BD23-45AA-9DD4-8822E00C17D3}" type="presOf" srcId="{50427C93-E1C6-4A9A-8423-3FCA1EECB1DB}" destId="{2A1BAA6A-56A1-406C-A551-A5429CE04230}" srcOrd="0" destOrd="0" presId="urn:microsoft.com/office/officeart/2005/8/layout/hierarchy2"/>
    <dgm:cxn modelId="{0108DC37-B0BE-4ECE-B3B1-23805DB5DE3A}" srcId="{50427C93-E1C6-4A9A-8423-3FCA1EECB1DB}" destId="{98917875-39C4-4395-BEF6-972691FD651B}" srcOrd="1" destOrd="0" parTransId="{B8EC48E9-3ED1-414F-9148-2450DF936AF2}" sibTransId="{73EAA71A-9754-4CB1-956F-9D579AF2ACDF}"/>
    <dgm:cxn modelId="{393A935E-E38F-43F1-B2F7-E79C3356AAEB}" srcId="{50427C93-E1C6-4A9A-8423-3FCA1EECB1DB}" destId="{54A609FD-5ED1-4E1D-A0FD-B618E7B7E246}" srcOrd="0" destOrd="0" parTransId="{3860A6C3-CC02-48B9-84F7-532374EF41AB}" sibTransId="{E67B06A1-9205-4E17-8404-ABAED5FD7288}"/>
    <dgm:cxn modelId="{AD09FB48-614D-4CDA-B7EB-0CB44FF74988}" type="presOf" srcId="{E2D7F32F-0ECB-4434-8106-8FCB0EA6E9C6}" destId="{18912FC2-AF08-4FAA-991F-45F5B4E51842}" srcOrd="0" destOrd="0" presId="urn:microsoft.com/office/officeart/2005/8/layout/hierarchy2"/>
    <dgm:cxn modelId="{98A00155-CC9A-41B6-A0C3-C86551FCD5EB}" srcId="{E2D7F32F-0ECB-4434-8106-8FCB0EA6E9C6}" destId="{50427C93-E1C6-4A9A-8423-3FCA1EECB1DB}" srcOrd="0" destOrd="0" parTransId="{2DF42B0A-D12F-42BF-8ADB-57388A5297FE}" sibTransId="{C389EFC5-E767-466A-8259-9CF21D3D7315}"/>
    <dgm:cxn modelId="{62464476-9B97-40C7-A782-5F48A70B57C8}" type="presOf" srcId="{E793486A-8E53-43B2-83B8-4D284E19166E}" destId="{C22FC878-BDAB-4A4A-91E6-7182408E6175}" srcOrd="1" destOrd="0" presId="urn:microsoft.com/office/officeart/2005/8/layout/hierarchy2"/>
    <dgm:cxn modelId="{27A59356-0A55-4A09-880D-E70DE61C8D86}" type="presOf" srcId="{B8EC48E9-3ED1-414F-9148-2450DF936AF2}" destId="{9224D687-4C5A-451B-B15A-3743D870498F}" srcOrd="1" destOrd="0" presId="urn:microsoft.com/office/officeart/2005/8/layout/hierarchy2"/>
    <dgm:cxn modelId="{90B54E78-1E18-440A-AEFB-D3F65D1538C2}" srcId="{54A609FD-5ED1-4E1D-A0FD-B618E7B7E246}" destId="{3CA8BD6F-524B-4171-ADCE-6A22F5CC41E7}" srcOrd="1" destOrd="0" parTransId="{32AAF6CC-2B16-469A-A7A8-BBB2337CD023}" sibTransId="{4FA4B8CE-E544-416C-8349-F583C7B5DF17}"/>
    <dgm:cxn modelId="{0CCDDD5A-C73B-41FE-AD6B-FCA7EBE59FD2}" type="presOf" srcId="{3860A6C3-CC02-48B9-84F7-532374EF41AB}" destId="{66700CEE-A6CC-438C-8A3D-CB94B9E90B57}" srcOrd="1" destOrd="0" presId="urn:microsoft.com/office/officeart/2005/8/layout/hierarchy2"/>
    <dgm:cxn modelId="{21F07695-8922-484B-B01A-B16CD2FFC9D1}" srcId="{98917875-39C4-4395-BEF6-972691FD651B}" destId="{53BD1D8E-27E2-46C3-B3BA-A2F15041A479}" srcOrd="0" destOrd="0" parTransId="{E793486A-8E53-43B2-83B8-4D284E19166E}" sibTransId="{8C170007-CB38-4FB9-AF43-9849D08E98B8}"/>
    <dgm:cxn modelId="{E516FC9C-8304-47A0-BE39-41889AF249B0}" type="presOf" srcId="{32AAF6CC-2B16-469A-A7A8-BBB2337CD023}" destId="{2D487509-E355-40D3-9C2C-EDF62978FF25}" srcOrd="1" destOrd="0" presId="urn:microsoft.com/office/officeart/2005/8/layout/hierarchy2"/>
    <dgm:cxn modelId="{12A6D2A0-CE4A-4F00-A552-A41AFD225686}" type="presOf" srcId="{32AAF6CC-2B16-469A-A7A8-BBB2337CD023}" destId="{C7917334-6F07-4F41-A6D4-21370747267C}" srcOrd="0" destOrd="0" presId="urn:microsoft.com/office/officeart/2005/8/layout/hierarchy2"/>
    <dgm:cxn modelId="{150C61CE-E212-4142-93AC-2E053D44B4DE}" type="presOf" srcId="{B8EC48E9-3ED1-414F-9148-2450DF936AF2}" destId="{6544A462-E0DE-4FE0-9664-925206C1490F}" srcOrd="0" destOrd="0" presId="urn:microsoft.com/office/officeart/2005/8/layout/hierarchy2"/>
    <dgm:cxn modelId="{3993DFDA-1011-4C3F-B49E-59CF5F7FEF37}" type="presOf" srcId="{3860A6C3-CC02-48B9-84F7-532374EF41AB}" destId="{76F18748-01DA-4CB3-A1A3-810FD4DB567A}" srcOrd="0" destOrd="0" presId="urn:microsoft.com/office/officeart/2005/8/layout/hierarchy2"/>
    <dgm:cxn modelId="{62502EE3-77D6-46F2-B126-DB4FE3E6DD6F}" type="presOf" srcId="{53BD1D8E-27E2-46C3-B3BA-A2F15041A479}" destId="{86BA9258-1D2D-4C31-BF54-65510BF59FF2}" srcOrd="0" destOrd="0" presId="urn:microsoft.com/office/officeart/2005/8/layout/hierarchy2"/>
    <dgm:cxn modelId="{CF1AF2F4-7711-44CA-8A4C-899F0E5C7BC6}" type="presOf" srcId="{54A609FD-5ED1-4E1D-A0FD-B618E7B7E246}" destId="{09FBFA4A-627B-49E2-9E15-3CDFA947F216}" srcOrd="0" destOrd="0" presId="urn:microsoft.com/office/officeart/2005/8/layout/hierarchy2"/>
    <dgm:cxn modelId="{C7E838FA-8F87-46A5-A7FC-D8618DE5316A}" type="presOf" srcId="{B8242199-87D3-4A83-82AE-0BFCAFB9CA00}" destId="{A2066CDB-CD01-4775-97C3-155F2CFCD18D}" srcOrd="0" destOrd="0" presId="urn:microsoft.com/office/officeart/2005/8/layout/hierarchy2"/>
    <dgm:cxn modelId="{91B005FD-196F-4754-BBEE-7C9DD6FE526B}" type="presOf" srcId="{3CA8BD6F-524B-4171-ADCE-6A22F5CC41E7}" destId="{CC8F3EB0-E7CD-40AD-8E13-9108D2699262}" srcOrd="0" destOrd="0" presId="urn:microsoft.com/office/officeart/2005/8/layout/hierarchy2"/>
    <dgm:cxn modelId="{7B7874CB-0998-4136-B67E-023D29B05287}" type="presParOf" srcId="{18912FC2-AF08-4FAA-991F-45F5B4E51842}" destId="{5BD64ED8-82A0-4E4D-826D-984F8D21EE1A}" srcOrd="0" destOrd="0" presId="urn:microsoft.com/office/officeart/2005/8/layout/hierarchy2"/>
    <dgm:cxn modelId="{6A3E6596-5135-478C-B55A-A9199DA836D7}" type="presParOf" srcId="{5BD64ED8-82A0-4E4D-826D-984F8D21EE1A}" destId="{2A1BAA6A-56A1-406C-A551-A5429CE04230}" srcOrd="0" destOrd="0" presId="urn:microsoft.com/office/officeart/2005/8/layout/hierarchy2"/>
    <dgm:cxn modelId="{C102CDF1-0ABF-4ACC-83B0-87D5FE706803}" type="presParOf" srcId="{5BD64ED8-82A0-4E4D-826D-984F8D21EE1A}" destId="{3CD25134-4595-4849-92EB-030F0FAE5246}" srcOrd="1" destOrd="0" presId="urn:microsoft.com/office/officeart/2005/8/layout/hierarchy2"/>
    <dgm:cxn modelId="{D5A2EF5D-2D6D-4AF6-B799-B5260CCE7571}" type="presParOf" srcId="{3CD25134-4595-4849-92EB-030F0FAE5246}" destId="{76F18748-01DA-4CB3-A1A3-810FD4DB567A}" srcOrd="0" destOrd="0" presId="urn:microsoft.com/office/officeart/2005/8/layout/hierarchy2"/>
    <dgm:cxn modelId="{FA51BBA9-4D93-48DE-A2D3-AF29A29067A1}" type="presParOf" srcId="{76F18748-01DA-4CB3-A1A3-810FD4DB567A}" destId="{66700CEE-A6CC-438C-8A3D-CB94B9E90B57}" srcOrd="0" destOrd="0" presId="urn:microsoft.com/office/officeart/2005/8/layout/hierarchy2"/>
    <dgm:cxn modelId="{42A1493B-719C-49CD-B54E-D5AD2E55A126}" type="presParOf" srcId="{3CD25134-4595-4849-92EB-030F0FAE5246}" destId="{25501442-DF1E-45F7-8D8B-A2654D9C3352}" srcOrd="1" destOrd="0" presId="urn:microsoft.com/office/officeart/2005/8/layout/hierarchy2"/>
    <dgm:cxn modelId="{0F9CC3B4-DCFB-4E2B-935E-68C6F925CC57}" type="presParOf" srcId="{25501442-DF1E-45F7-8D8B-A2654D9C3352}" destId="{09FBFA4A-627B-49E2-9E15-3CDFA947F216}" srcOrd="0" destOrd="0" presId="urn:microsoft.com/office/officeart/2005/8/layout/hierarchy2"/>
    <dgm:cxn modelId="{D99F0BDC-8EAB-4897-B0EC-EAB246FC24E9}" type="presParOf" srcId="{25501442-DF1E-45F7-8D8B-A2654D9C3352}" destId="{35DA4979-02D0-43AF-A2D3-D2B6D3251AB1}" srcOrd="1" destOrd="0" presId="urn:microsoft.com/office/officeart/2005/8/layout/hierarchy2"/>
    <dgm:cxn modelId="{F9D29023-4BE3-4D10-A49C-0F7064AD55AC}" type="presParOf" srcId="{35DA4979-02D0-43AF-A2D3-D2B6D3251AB1}" destId="{66564807-FF59-44F1-8842-D7D50B8D8873}" srcOrd="0" destOrd="0" presId="urn:microsoft.com/office/officeart/2005/8/layout/hierarchy2"/>
    <dgm:cxn modelId="{3E363605-37BF-4CA8-8437-8C79C1ABAEE4}" type="presParOf" srcId="{66564807-FF59-44F1-8842-D7D50B8D8873}" destId="{A6DF78DE-D238-40BF-B8CC-367C54F30A42}" srcOrd="0" destOrd="0" presId="urn:microsoft.com/office/officeart/2005/8/layout/hierarchy2"/>
    <dgm:cxn modelId="{578C98D1-55B3-45F3-8993-B2DEEB2B6E39}" type="presParOf" srcId="{35DA4979-02D0-43AF-A2D3-D2B6D3251AB1}" destId="{E10D6BC3-293B-45A3-AFB0-9B591E32CF3F}" srcOrd="1" destOrd="0" presId="urn:microsoft.com/office/officeart/2005/8/layout/hierarchy2"/>
    <dgm:cxn modelId="{A9CE4DB4-3FEF-42AE-BC6D-A32121D80614}" type="presParOf" srcId="{E10D6BC3-293B-45A3-AFB0-9B591E32CF3F}" destId="{A2066CDB-CD01-4775-97C3-155F2CFCD18D}" srcOrd="0" destOrd="0" presId="urn:microsoft.com/office/officeart/2005/8/layout/hierarchy2"/>
    <dgm:cxn modelId="{EA1B4ABD-5F91-49C1-A14A-B7167A7B951A}" type="presParOf" srcId="{E10D6BC3-293B-45A3-AFB0-9B591E32CF3F}" destId="{D1A0C684-D5A8-4ED3-925A-2E247928FB3A}" srcOrd="1" destOrd="0" presId="urn:microsoft.com/office/officeart/2005/8/layout/hierarchy2"/>
    <dgm:cxn modelId="{05806D86-F520-46B3-960B-2EC4DB04CE2E}" type="presParOf" srcId="{35DA4979-02D0-43AF-A2D3-D2B6D3251AB1}" destId="{C7917334-6F07-4F41-A6D4-21370747267C}" srcOrd="2" destOrd="0" presId="urn:microsoft.com/office/officeart/2005/8/layout/hierarchy2"/>
    <dgm:cxn modelId="{106883A1-6380-4C53-B762-71020828DF51}" type="presParOf" srcId="{C7917334-6F07-4F41-A6D4-21370747267C}" destId="{2D487509-E355-40D3-9C2C-EDF62978FF25}" srcOrd="0" destOrd="0" presId="urn:microsoft.com/office/officeart/2005/8/layout/hierarchy2"/>
    <dgm:cxn modelId="{17AB01C4-9760-41C1-B140-784F55DCAB31}" type="presParOf" srcId="{35DA4979-02D0-43AF-A2D3-D2B6D3251AB1}" destId="{8DC61C69-B3B0-4314-9ABE-DFED19CFCF3C}" srcOrd="3" destOrd="0" presId="urn:microsoft.com/office/officeart/2005/8/layout/hierarchy2"/>
    <dgm:cxn modelId="{C4A2CBF2-F438-4262-8D30-742643CBCAF2}" type="presParOf" srcId="{8DC61C69-B3B0-4314-9ABE-DFED19CFCF3C}" destId="{CC8F3EB0-E7CD-40AD-8E13-9108D2699262}" srcOrd="0" destOrd="0" presId="urn:microsoft.com/office/officeart/2005/8/layout/hierarchy2"/>
    <dgm:cxn modelId="{D2CC5D19-99CF-4A0B-8A99-51841E51468E}" type="presParOf" srcId="{8DC61C69-B3B0-4314-9ABE-DFED19CFCF3C}" destId="{8E14956B-F549-4CB8-8FA5-C0E0C218C877}" srcOrd="1" destOrd="0" presId="urn:microsoft.com/office/officeart/2005/8/layout/hierarchy2"/>
    <dgm:cxn modelId="{D7733CAC-B09E-49E2-AD70-36422DBA5FCC}" type="presParOf" srcId="{3CD25134-4595-4849-92EB-030F0FAE5246}" destId="{6544A462-E0DE-4FE0-9664-925206C1490F}" srcOrd="2" destOrd="0" presId="urn:microsoft.com/office/officeart/2005/8/layout/hierarchy2"/>
    <dgm:cxn modelId="{B63D0387-63D7-4C82-B1CA-BC7E3AA601B3}" type="presParOf" srcId="{6544A462-E0DE-4FE0-9664-925206C1490F}" destId="{9224D687-4C5A-451B-B15A-3743D870498F}" srcOrd="0" destOrd="0" presId="urn:microsoft.com/office/officeart/2005/8/layout/hierarchy2"/>
    <dgm:cxn modelId="{E1A05795-F7C1-4B9A-B514-C1E8FF232F03}" type="presParOf" srcId="{3CD25134-4595-4849-92EB-030F0FAE5246}" destId="{1DF06A24-03E8-49B3-9416-33D5474D6CB0}" srcOrd="3" destOrd="0" presId="urn:microsoft.com/office/officeart/2005/8/layout/hierarchy2"/>
    <dgm:cxn modelId="{11B099B3-7AC8-48CD-A94B-FA9E3A4FFDC5}" type="presParOf" srcId="{1DF06A24-03E8-49B3-9416-33D5474D6CB0}" destId="{2992CAC8-4514-40E9-A8D4-583D30FEEDF4}" srcOrd="0" destOrd="0" presId="urn:microsoft.com/office/officeart/2005/8/layout/hierarchy2"/>
    <dgm:cxn modelId="{8918B221-7515-41D4-A516-32856C6BC2F0}" type="presParOf" srcId="{1DF06A24-03E8-49B3-9416-33D5474D6CB0}" destId="{AE3A9D08-784A-4C10-9F3E-E3D34E14D4BD}" srcOrd="1" destOrd="0" presId="urn:microsoft.com/office/officeart/2005/8/layout/hierarchy2"/>
    <dgm:cxn modelId="{46608A19-EB56-4604-AD33-993A5A3F8020}" type="presParOf" srcId="{AE3A9D08-784A-4C10-9F3E-E3D34E14D4BD}" destId="{C3887E6C-FA7A-4AE2-9C86-4AE7A0DE01B2}" srcOrd="0" destOrd="0" presId="urn:microsoft.com/office/officeart/2005/8/layout/hierarchy2"/>
    <dgm:cxn modelId="{0B5FF122-8EE5-440C-9E62-9CF9345D27E4}" type="presParOf" srcId="{C3887E6C-FA7A-4AE2-9C86-4AE7A0DE01B2}" destId="{C22FC878-BDAB-4A4A-91E6-7182408E6175}" srcOrd="0" destOrd="0" presId="urn:microsoft.com/office/officeart/2005/8/layout/hierarchy2"/>
    <dgm:cxn modelId="{E98ADF67-41EC-4AE6-9326-41BB2130BFE8}" type="presParOf" srcId="{AE3A9D08-784A-4C10-9F3E-E3D34E14D4BD}" destId="{B2322CCD-F94E-45DF-98B2-238216B2190F}" srcOrd="1" destOrd="0" presId="urn:microsoft.com/office/officeart/2005/8/layout/hierarchy2"/>
    <dgm:cxn modelId="{F3AB661D-770E-4DF9-BB6B-D833D6473876}" type="presParOf" srcId="{B2322CCD-F94E-45DF-98B2-238216B2190F}" destId="{86BA9258-1D2D-4C31-BF54-65510BF59FF2}" srcOrd="0" destOrd="0" presId="urn:microsoft.com/office/officeart/2005/8/layout/hierarchy2"/>
    <dgm:cxn modelId="{4BEA87F5-D1FE-43FF-B7FF-17BF4837C353}" type="presParOf" srcId="{B2322CCD-F94E-45DF-98B2-238216B2190F}" destId="{5AEF1C8A-875E-4490-AB8E-39E3AA4C264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7F32F-0ECB-4434-8106-8FCB0EA6E9C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0427C93-E1C6-4A9A-8423-3FCA1EECB1DB}">
      <dgm:prSet phldrT="[Text]"/>
      <dgm:spPr/>
      <dgm:t>
        <a:bodyPr/>
        <a:lstStyle/>
        <a:p>
          <a:r>
            <a:rPr lang="en-US" b="1" dirty="0"/>
            <a:t>Why</a:t>
          </a:r>
        </a:p>
      </dgm:t>
    </dgm:pt>
    <dgm:pt modelId="{2DF42B0A-D12F-42BF-8ADB-57388A5297FE}" type="parTrans" cxnId="{98A00155-CC9A-41B6-A0C3-C86551FCD5EB}">
      <dgm:prSet/>
      <dgm:spPr/>
      <dgm:t>
        <a:bodyPr/>
        <a:lstStyle/>
        <a:p>
          <a:endParaRPr lang="en-US"/>
        </a:p>
      </dgm:t>
    </dgm:pt>
    <dgm:pt modelId="{C389EFC5-E767-466A-8259-9CF21D3D7315}" type="sibTrans" cxnId="{98A00155-CC9A-41B6-A0C3-C86551FCD5EB}">
      <dgm:prSet/>
      <dgm:spPr/>
      <dgm:t>
        <a:bodyPr/>
        <a:lstStyle/>
        <a:p>
          <a:endParaRPr lang="en-US"/>
        </a:p>
      </dgm:t>
    </dgm:pt>
    <dgm:pt modelId="{54A609FD-5ED1-4E1D-A0FD-B618E7B7E246}">
      <dgm:prSet phldrT="[Text]"/>
      <dgm:spPr/>
      <dgm:t>
        <a:bodyPr/>
        <a:lstStyle/>
        <a:p>
          <a:r>
            <a:rPr lang="en-US" dirty="0"/>
            <a:t>Food Security/ Urban Gardens</a:t>
          </a:r>
        </a:p>
      </dgm:t>
      <dgm:extLst>
        <a:ext uri="{E40237B7-FDA0-4F09-8148-C483321AD2D9}">
          <dgm14:cNvPr xmlns:dgm14="http://schemas.microsoft.com/office/drawing/2010/diagram" id="0" name="" descr="Reading from left to right, the first bubble says why. The second bubbles say food security/urban gardens and social justice. The third bubbles identify multiple journals that publish articles at the intersection of food security/urban gardens and social justice. Those potential journals are: Agriculture &amp; Human Values, Journal of Hunger and Environmental Nutrition; Social Justice Research, and Journal of Community Practice." title="Graphic shows how your why leads you to potential journals"/>
        </a:ext>
      </dgm:extLst>
    </dgm:pt>
    <dgm:pt modelId="{3860A6C3-CC02-48B9-84F7-532374EF41AB}" type="parTrans" cxnId="{393A935E-E38F-43F1-B2F7-E79C3356AAEB}">
      <dgm:prSet/>
      <dgm:spPr/>
      <dgm:t>
        <a:bodyPr/>
        <a:lstStyle/>
        <a:p>
          <a:endParaRPr lang="en-US"/>
        </a:p>
      </dgm:t>
    </dgm:pt>
    <dgm:pt modelId="{E67B06A1-9205-4E17-8404-ABAED5FD7288}" type="sibTrans" cxnId="{393A935E-E38F-43F1-B2F7-E79C3356AAEB}">
      <dgm:prSet/>
      <dgm:spPr/>
      <dgm:t>
        <a:bodyPr/>
        <a:lstStyle/>
        <a:p>
          <a:endParaRPr lang="en-US"/>
        </a:p>
      </dgm:t>
    </dgm:pt>
    <dgm:pt modelId="{B8242199-87D3-4A83-82AE-0BFCAFB9CA00}">
      <dgm:prSet phldrT="[Text]"/>
      <dgm:spPr/>
      <dgm:t>
        <a:bodyPr/>
        <a:lstStyle/>
        <a:p>
          <a:r>
            <a:rPr lang="en-US" dirty="0"/>
            <a:t>Agriculture &amp; Human Values</a:t>
          </a:r>
        </a:p>
      </dgm:t>
    </dgm:pt>
    <dgm:pt modelId="{9361FB99-DD3D-46CA-BD8C-517BBD1DA44D}" type="parTrans" cxnId="{0B8A531D-CF7A-49BD-901E-2E7E5920509C}">
      <dgm:prSet/>
      <dgm:spPr/>
      <dgm:t>
        <a:bodyPr/>
        <a:lstStyle/>
        <a:p>
          <a:endParaRPr lang="en-US"/>
        </a:p>
      </dgm:t>
    </dgm:pt>
    <dgm:pt modelId="{AD13258B-8BBC-4E6B-97D0-0213C2AB960F}" type="sibTrans" cxnId="{0B8A531D-CF7A-49BD-901E-2E7E5920509C}">
      <dgm:prSet/>
      <dgm:spPr/>
      <dgm:t>
        <a:bodyPr/>
        <a:lstStyle/>
        <a:p>
          <a:endParaRPr lang="en-US"/>
        </a:p>
      </dgm:t>
    </dgm:pt>
    <dgm:pt modelId="{3CA8BD6F-524B-4171-ADCE-6A22F5CC41E7}">
      <dgm:prSet phldrT="[Text]"/>
      <dgm:spPr/>
      <dgm:t>
        <a:bodyPr/>
        <a:lstStyle/>
        <a:p>
          <a:r>
            <a:rPr lang="en-US" dirty="0"/>
            <a:t>J/Hunger &amp; Environmental Nutrition</a:t>
          </a:r>
        </a:p>
      </dgm:t>
    </dgm:pt>
    <dgm:pt modelId="{32AAF6CC-2B16-469A-A7A8-BBB2337CD023}" type="parTrans" cxnId="{90B54E78-1E18-440A-AEFB-D3F65D1538C2}">
      <dgm:prSet/>
      <dgm:spPr/>
      <dgm:t>
        <a:bodyPr/>
        <a:lstStyle/>
        <a:p>
          <a:endParaRPr lang="en-US"/>
        </a:p>
      </dgm:t>
    </dgm:pt>
    <dgm:pt modelId="{4FA4B8CE-E544-416C-8349-F583C7B5DF17}" type="sibTrans" cxnId="{90B54E78-1E18-440A-AEFB-D3F65D1538C2}">
      <dgm:prSet/>
      <dgm:spPr/>
      <dgm:t>
        <a:bodyPr/>
        <a:lstStyle/>
        <a:p>
          <a:endParaRPr lang="en-US"/>
        </a:p>
      </dgm:t>
    </dgm:pt>
    <dgm:pt modelId="{98917875-39C4-4395-BEF6-972691FD651B}">
      <dgm:prSet phldrT="[Text]"/>
      <dgm:spPr/>
      <dgm:t>
        <a:bodyPr/>
        <a:lstStyle/>
        <a:p>
          <a:r>
            <a:rPr lang="en-US" dirty="0"/>
            <a:t>Social Justice</a:t>
          </a:r>
        </a:p>
      </dgm:t>
    </dgm:pt>
    <dgm:pt modelId="{B8EC48E9-3ED1-414F-9148-2450DF936AF2}" type="parTrans" cxnId="{0108DC37-B0BE-4ECE-B3B1-23805DB5DE3A}">
      <dgm:prSet/>
      <dgm:spPr/>
      <dgm:t>
        <a:bodyPr/>
        <a:lstStyle/>
        <a:p>
          <a:endParaRPr lang="en-US"/>
        </a:p>
      </dgm:t>
    </dgm:pt>
    <dgm:pt modelId="{73EAA71A-9754-4CB1-956F-9D579AF2ACDF}" type="sibTrans" cxnId="{0108DC37-B0BE-4ECE-B3B1-23805DB5DE3A}">
      <dgm:prSet/>
      <dgm:spPr/>
      <dgm:t>
        <a:bodyPr/>
        <a:lstStyle/>
        <a:p>
          <a:endParaRPr lang="en-US"/>
        </a:p>
      </dgm:t>
    </dgm:pt>
    <dgm:pt modelId="{53BD1D8E-27E2-46C3-B3BA-A2F15041A479}">
      <dgm:prSet phldrT="[Text]"/>
      <dgm:spPr/>
      <dgm:t>
        <a:bodyPr/>
        <a:lstStyle/>
        <a:p>
          <a:r>
            <a:rPr lang="en-US" dirty="0"/>
            <a:t>Social Justice Research</a:t>
          </a:r>
        </a:p>
      </dgm:t>
    </dgm:pt>
    <dgm:pt modelId="{E793486A-8E53-43B2-83B8-4D284E19166E}" type="parTrans" cxnId="{21F07695-8922-484B-B01A-B16CD2FFC9D1}">
      <dgm:prSet/>
      <dgm:spPr/>
      <dgm:t>
        <a:bodyPr/>
        <a:lstStyle/>
        <a:p>
          <a:endParaRPr lang="en-US"/>
        </a:p>
      </dgm:t>
    </dgm:pt>
    <dgm:pt modelId="{8C170007-CB38-4FB9-AF43-9849D08E98B8}" type="sibTrans" cxnId="{21F07695-8922-484B-B01A-B16CD2FFC9D1}">
      <dgm:prSet/>
      <dgm:spPr/>
      <dgm:t>
        <a:bodyPr/>
        <a:lstStyle/>
        <a:p>
          <a:endParaRPr lang="en-US"/>
        </a:p>
      </dgm:t>
    </dgm:pt>
    <dgm:pt modelId="{B48250E2-A3BA-4B98-B24E-95992F051FE3}">
      <dgm:prSet phldrT="[Text]"/>
      <dgm:spPr/>
      <dgm:t>
        <a:bodyPr/>
        <a:lstStyle/>
        <a:p>
          <a:r>
            <a:rPr lang="en-US" dirty="0"/>
            <a:t>J of Community Practice</a:t>
          </a:r>
        </a:p>
      </dgm:t>
    </dgm:pt>
    <dgm:pt modelId="{DA731608-4C70-43A6-9C22-7C22C3112472}" type="parTrans" cxnId="{52670C70-6CA8-4D25-AE18-355B86001569}">
      <dgm:prSet/>
      <dgm:spPr/>
      <dgm:t>
        <a:bodyPr/>
        <a:lstStyle/>
        <a:p>
          <a:endParaRPr lang="en-US"/>
        </a:p>
      </dgm:t>
    </dgm:pt>
    <dgm:pt modelId="{46D80A77-1801-46E7-AC24-312BFD3B33BA}" type="sibTrans" cxnId="{52670C70-6CA8-4D25-AE18-355B86001569}">
      <dgm:prSet/>
      <dgm:spPr/>
      <dgm:t>
        <a:bodyPr/>
        <a:lstStyle/>
        <a:p>
          <a:endParaRPr lang="en-US"/>
        </a:p>
      </dgm:t>
    </dgm:pt>
    <dgm:pt modelId="{18912FC2-AF08-4FAA-991F-45F5B4E51842}" type="pres">
      <dgm:prSet presAssocID="{E2D7F32F-0ECB-4434-8106-8FCB0EA6E9C6}" presName="diagram" presStyleCnt="0">
        <dgm:presLayoutVars>
          <dgm:chPref val="1"/>
          <dgm:dir/>
          <dgm:animOne val="branch"/>
          <dgm:animLvl val="lvl"/>
          <dgm:resizeHandles val="exact"/>
        </dgm:presLayoutVars>
      </dgm:prSet>
      <dgm:spPr/>
    </dgm:pt>
    <dgm:pt modelId="{5BD64ED8-82A0-4E4D-826D-984F8D21EE1A}" type="pres">
      <dgm:prSet presAssocID="{50427C93-E1C6-4A9A-8423-3FCA1EECB1DB}" presName="root1" presStyleCnt="0"/>
      <dgm:spPr/>
    </dgm:pt>
    <dgm:pt modelId="{2A1BAA6A-56A1-406C-A551-A5429CE04230}" type="pres">
      <dgm:prSet presAssocID="{50427C93-E1C6-4A9A-8423-3FCA1EECB1DB}" presName="LevelOneTextNode" presStyleLbl="node0" presStyleIdx="0" presStyleCnt="1">
        <dgm:presLayoutVars>
          <dgm:chPref val="3"/>
        </dgm:presLayoutVars>
      </dgm:prSet>
      <dgm:spPr/>
    </dgm:pt>
    <dgm:pt modelId="{3CD25134-4595-4849-92EB-030F0FAE5246}" type="pres">
      <dgm:prSet presAssocID="{50427C93-E1C6-4A9A-8423-3FCA1EECB1DB}" presName="level2hierChild" presStyleCnt="0"/>
      <dgm:spPr/>
    </dgm:pt>
    <dgm:pt modelId="{76F18748-01DA-4CB3-A1A3-810FD4DB567A}" type="pres">
      <dgm:prSet presAssocID="{3860A6C3-CC02-48B9-84F7-532374EF41AB}" presName="conn2-1" presStyleLbl="parChTrans1D2" presStyleIdx="0" presStyleCnt="2"/>
      <dgm:spPr/>
    </dgm:pt>
    <dgm:pt modelId="{66700CEE-A6CC-438C-8A3D-CB94B9E90B57}" type="pres">
      <dgm:prSet presAssocID="{3860A6C3-CC02-48B9-84F7-532374EF41AB}" presName="connTx" presStyleLbl="parChTrans1D2" presStyleIdx="0" presStyleCnt="2"/>
      <dgm:spPr/>
    </dgm:pt>
    <dgm:pt modelId="{25501442-DF1E-45F7-8D8B-A2654D9C3352}" type="pres">
      <dgm:prSet presAssocID="{54A609FD-5ED1-4E1D-A0FD-B618E7B7E246}" presName="root2" presStyleCnt="0"/>
      <dgm:spPr/>
    </dgm:pt>
    <dgm:pt modelId="{09FBFA4A-627B-49E2-9E15-3CDFA947F216}" type="pres">
      <dgm:prSet presAssocID="{54A609FD-5ED1-4E1D-A0FD-B618E7B7E246}" presName="LevelTwoTextNode" presStyleLbl="node2" presStyleIdx="0" presStyleCnt="2">
        <dgm:presLayoutVars>
          <dgm:chPref val="3"/>
        </dgm:presLayoutVars>
      </dgm:prSet>
      <dgm:spPr/>
    </dgm:pt>
    <dgm:pt modelId="{35DA4979-02D0-43AF-A2D3-D2B6D3251AB1}" type="pres">
      <dgm:prSet presAssocID="{54A609FD-5ED1-4E1D-A0FD-B618E7B7E246}" presName="level3hierChild" presStyleCnt="0"/>
      <dgm:spPr/>
    </dgm:pt>
    <dgm:pt modelId="{66564807-FF59-44F1-8842-D7D50B8D8873}" type="pres">
      <dgm:prSet presAssocID="{9361FB99-DD3D-46CA-BD8C-517BBD1DA44D}" presName="conn2-1" presStyleLbl="parChTrans1D3" presStyleIdx="0" presStyleCnt="4"/>
      <dgm:spPr/>
    </dgm:pt>
    <dgm:pt modelId="{A6DF78DE-D238-40BF-B8CC-367C54F30A42}" type="pres">
      <dgm:prSet presAssocID="{9361FB99-DD3D-46CA-BD8C-517BBD1DA44D}" presName="connTx" presStyleLbl="parChTrans1D3" presStyleIdx="0" presStyleCnt="4"/>
      <dgm:spPr/>
    </dgm:pt>
    <dgm:pt modelId="{E10D6BC3-293B-45A3-AFB0-9B591E32CF3F}" type="pres">
      <dgm:prSet presAssocID="{B8242199-87D3-4A83-82AE-0BFCAFB9CA00}" presName="root2" presStyleCnt="0"/>
      <dgm:spPr/>
    </dgm:pt>
    <dgm:pt modelId="{A2066CDB-CD01-4775-97C3-155F2CFCD18D}" type="pres">
      <dgm:prSet presAssocID="{B8242199-87D3-4A83-82AE-0BFCAFB9CA00}" presName="LevelTwoTextNode" presStyleLbl="node3" presStyleIdx="0" presStyleCnt="4">
        <dgm:presLayoutVars>
          <dgm:chPref val="3"/>
        </dgm:presLayoutVars>
      </dgm:prSet>
      <dgm:spPr/>
    </dgm:pt>
    <dgm:pt modelId="{D1A0C684-D5A8-4ED3-925A-2E247928FB3A}" type="pres">
      <dgm:prSet presAssocID="{B8242199-87D3-4A83-82AE-0BFCAFB9CA00}" presName="level3hierChild" presStyleCnt="0"/>
      <dgm:spPr/>
    </dgm:pt>
    <dgm:pt modelId="{C7917334-6F07-4F41-A6D4-21370747267C}" type="pres">
      <dgm:prSet presAssocID="{32AAF6CC-2B16-469A-A7A8-BBB2337CD023}" presName="conn2-1" presStyleLbl="parChTrans1D3" presStyleIdx="1" presStyleCnt="4"/>
      <dgm:spPr/>
    </dgm:pt>
    <dgm:pt modelId="{2D487509-E355-40D3-9C2C-EDF62978FF25}" type="pres">
      <dgm:prSet presAssocID="{32AAF6CC-2B16-469A-A7A8-BBB2337CD023}" presName="connTx" presStyleLbl="parChTrans1D3" presStyleIdx="1" presStyleCnt="4"/>
      <dgm:spPr/>
    </dgm:pt>
    <dgm:pt modelId="{8DC61C69-B3B0-4314-9ABE-DFED19CFCF3C}" type="pres">
      <dgm:prSet presAssocID="{3CA8BD6F-524B-4171-ADCE-6A22F5CC41E7}" presName="root2" presStyleCnt="0"/>
      <dgm:spPr/>
    </dgm:pt>
    <dgm:pt modelId="{CC8F3EB0-E7CD-40AD-8E13-9108D2699262}" type="pres">
      <dgm:prSet presAssocID="{3CA8BD6F-524B-4171-ADCE-6A22F5CC41E7}" presName="LevelTwoTextNode" presStyleLbl="node3" presStyleIdx="1" presStyleCnt="4">
        <dgm:presLayoutVars>
          <dgm:chPref val="3"/>
        </dgm:presLayoutVars>
      </dgm:prSet>
      <dgm:spPr/>
    </dgm:pt>
    <dgm:pt modelId="{8E14956B-F549-4CB8-8FA5-C0E0C218C877}" type="pres">
      <dgm:prSet presAssocID="{3CA8BD6F-524B-4171-ADCE-6A22F5CC41E7}" presName="level3hierChild" presStyleCnt="0"/>
      <dgm:spPr/>
    </dgm:pt>
    <dgm:pt modelId="{6544A462-E0DE-4FE0-9664-925206C1490F}" type="pres">
      <dgm:prSet presAssocID="{B8EC48E9-3ED1-414F-9148-2450DF936AF2}" presName="conn2-1" presStyleLbl="parChTrans1D2" presStyleIdx="1" presStyleCnt="2"/>
      <dgm:spPr/>
    </dgm:pt>
    <dgm:pt modelId="{9224D687-4C5A-451B-B15A-3743D870498F}" type="pres">
      <dgm:prSet presAssocID="{B8EC48E9-3ED1-414F-9148-2450DF936AF2}" presName="connTx" presStyleLbl="parChTrans1D2" presStyleIdx="1" presStyleCnt="2"/>
      <dgm:spPr/>
    </dgm:pt>
    <dgm:pt modelId="{1DF06A24-03E8-49B3-9416-33D5474D6CB0}" type="pres">
      <dgm:prSet presAssocID="{98917875-39C4-4395-BEF6-972691FD651B}" presName="root2" presStyleCnt="0"/>
      <dgm:spPr/>
    </dgm:pt>
    <dgm:pt modelId="{2992CAC8-4514-40E9-A8D4-583D30FEEDF4}" type="pres">
      <dgm:prSet presAssocID="{98917875-39C4-4395-BEF6-972691FD651B}" presName="LevelTwoTextNode" presStyleLbl="node2" presStyleIdx="1" presStyleCnt="2">
        <dgm:presLayoutVars>
          <dgm:chPref val="3"/>
        </dgm:presLayoutVars>
      </dgm:prSet>
      <dgm:spPr/>
    </dgm:pt>
    <dgm:pt modelId="{AE3A9D08-784A-4C10-9F3E-E3D34E14D4BD}" type="pres">
      <dgm:prSet presAssocID="{98917875-39C4-4395-BEF6-972691FD651B}" presName="level3hierChild" presStyleCnt="0"/>
      <dgm:spPr/>
    </dgm:pt>
    <dgm:pt modelId="{C3887E6C-FA7A-4AE2-9C86-4AE7A0DE01B2}" type="pres">
      <dgm:prSet presAssocID="{E793486A-8E53-43B2-83B8-4D284E19166E}" presName="conn2-1" presStyleLbl="parChTrans1D3" presStyleIdx="2" presStyleCnt="4"/>
      <dgm:spPr/>
    </dgm:pt>
    <dgm:pt modelId="{C22FC878-BDAB-4A4A-91E6-7182408E6175}" type="pres">
      <dgm:prSet presAssocID="{E793486A-8E53-43B2-83B8-4D284E19166E}" presName="connTx" presStyleLbl="parChTrans1D3" presStyleIdx="2" presStyleCnt="4"/>
      <dgm:spPr/>
    </dgm:pt>
    <dgm:pt modelId="{B2322CCD-F94E-45DF-98B2-238216B2190F}" type="pres">
      <dgm:prSet presAssocID="{53BD1D8E-27E2-46C3-B3BA-A2F15041A479}" presName="root2" presStyleCnt="0"/>
      <dgm:spPr/>
    </dgm:pt>
    <dgm:pt modelId="{86BA9258-1D2D-4C31-BF54-65510BF59FF2}" type="pres">
      <dgm:prSet presAssocID="{53BD1D8E-27E2-46C3-B3BA-A2F15041A479}" presName="LevelTwoTextNode" presStyleLbl="node3" presStyleIdx="2" presStyleCnt="4">
        <dgm:presLayoutVars>
          <dgm:chPref val="3"/>
        </dgm:presLayoutVars>
      </dgm:prSet>
      <dgm:spPr/>
    </dgm:pt>
    <dgm:pt modelId="{5AEF1C8A-875E-4490-AB8E-39E3AA4C264E}" type="pres">
      <dgm:prSet presAssocID="{53BD1D8E-27E2-46C3-B3BA-A2F15041A479}" presName="level3hierChild" presStyleCnt="0"/>
      <dgm:spPr/>
    </dgm:pt>
    <dgm:pt modelId="{7A9F5D90-3B45-4A4A-A079-BEA4E18BBD40}" type="pres">
      <dgm:prSet presAssocID="{DA731608-4C70-43A6-9C22-7C22C3112472}" presName="conn2-1" presStyleLbl="parChTrans1D3" presStyleIdx="3" presStyleCnt="4"/>
      <dgm:spPr/>
    </dgm:pt>
    <dgm:pt modelId="{E98CE7E7-B7D8-412A-AC3D-D24A47C60C21}" type="pres">
      <dgm:prSet presAssocID="{DA731608-4C70-43A6-9C22-7C22C3112472}" presName="connTx" presStyleLbl="parChTrans1D3" presStyleIdx="3" presStyleCnt="4"/>
      <dgm:spPr/>
    </dgm:pt>
    <dgm:pt modelId="{4258FB10-EAD6-4EBF-8F42-DF12F990BBA3}" type="pres">
      <dgm:prSet presAssocID="{B48250E2-A3BA-4B98-B24E-95992F051FE3}" presName="root2" presStyleCnt="0"/>
      <dgm:spPr/>
    </dgm:pt>
    <dgm:pt modelId="{CE0A2256-DA07-470A-AAD6-57DF1BDE586B}" type="pres">
      <dgm:prSet presAssocID="{B48250E2-A3BA-4B98-B24E-95992F051FE3}" presName="LevelTwoTextNode" presStyleLbl="node3" presStyleIdx="3" presStyleCnt="4">
        <dgm:presLayoutVars>
          <dgm:chPref val="3"/>
        </dgm:presLayoutVars>
      </dgm:prSet>
      <dgm:spPr/>
    </dgm:pt>
    <dgm:pt modelId="{D2F37C8B-156E-4ABC-97CF-B3312746FE9B}" type="pres">
      <dgm:prSet presAssocID="{B48250E2-A3BA-4B98-B24E-95992F051FE3}" presName="level3hierChild" presStyleCnt="0"/>
      <dgm:spPr/>
    </dgm:pt>
  </dgm:ptLst>
  <dgm:cxnLst>
    <dgm:cxn modelId="{41EA3404-90B9-47F5-B37F-CC4AE710FF8F}" type="presOf" srcId="{E793486A-8E53-43B2-83B8-4D284E19166E}" destId="{C3887E6C-FA7A-4AE2-9C86-4AE7A0DE01B2}" srcOrd="0" destOrd="0" presId="urn:microsoft.com/office/officeart/2005/8/layout/hierarchy2"/>
    <dgm:cxn modelId="{CFC3E812-A7D0-4389-9C51-AB9960FA574F}" type="presOf" srcId="{98917875-39C4-4395-BEF6-972691FD651B}" destId="{2992CAC8-4514-40E9-A8D4-583D30FEEDF4}" srcOrd="0" destOrd="0" presId="urn:microsoft.com/office/officeart/2005/8/layout/hierarchy2"/>
    <dgm:cxn modelId="{0CDD7E14-63B0-4A6D-AC2F-1318BF6F43B8}" type="presOf" srcId="{9361FB99-DD3D-46CA-BD8C-517BBD1DA44D}" destId="{A6DF78DE-D238-40BF-B8CC-367C54F30A42}" srcOrd="1" destOrd="0" presId="urn:microsoft.com/office/officeart/2005/8/layout/hierarchy2"/>
    <dgm:cxn modelId="{0B8A531D-CF7A-49BD-901E-2E7E5920509C}" srcId="{54A609FD-5ED1-4E1D-A0FD-B618E7B7E246}" destId="{B8242199-87D3-4A83-82AE-0BFCAFB9CA00}" srcOrd="0" destOrd="0" parTransId="{9361FB99-DD3D-46CA-BD8C-517BBD1DA44D}" sibTransId="{AD13258B-8BBC-4E6B-97D0-0213C2AB960F}"/>
    <dgm:cxn modelId="{70DBB620-697E-4F34-BD85-C777BABCE746}" type="presOf" srcId="{9361FB99-DD3D-46CA-BD8C-517BBD1DA44D}" destId="{66564807-FF59-44F1-8842-D7D50B8D8873}" srcOrd="0" destOrd="0" presId="urn:microsoft.com/office/officeart/2005/8/layout/hierarchy2"/>
    <dgm:cxn modelId="{3486DD24-BD23-45AA-9DD4-8822E00C17D3}" type="presOf" srcId="{50427C93-E1C6-4A9A-8423-3FCA1EECB1DB}" destId="{2A1BAA6A-56A1-406C-A551-A5429CE04230}" srcOrd="0" destOrd="0" presId="urn:microsoft.com/office/officeart/2005/8/layout/hierarchy2"/>
    <dgm:cxn modelId="{122EE133-1C42-4673-8246-776E883BCD60}" type="presOf" srcId="{DA731608-4C70-43A6-9C22-7C22C3112472}" destId="{7A9F5D90-3B45-4A4A-A079-BEA4E18BBD40}" srcOrd="0" destOrd="0" presId="urn:microsoft.com/office/officeart/2005/8/layout/hierarchy2"/>
    <dgm:cxn modelId="{0108DC37-B0BE-4ECE-B3B1-23805DB5DE3A}" srcId="{50427C93-E1C6-4A9A-8423-3FCA1EECB1DB}" destId="{98917875-39C4-4395-BEF6-972691FD651B}" srcOrd="1" destOrd="0" parTransId="{B8EC48E9-3ED1-414F-9148-2450DF936AF2}" sibTransId="{73EAA71A-9754-4CB1-956F-9D579AF2ACDF}"/>
    <dgm:cxn modelId="{393A935E-E38F-43F1-B2F7-E79C3356AAEB}" srcId="{50427C93-E1C6-4A9A-8423-3FCA1EECB1DB}" destId="{54A609FD-5ED1-4E1D-A0FD-B618E7B7E246}" srcOrd="0" destOrd="0" parTransId="{3860A6C3-CC02-48B9-84F7-532374EF41AB}" sibTransId="{E67B06A1-9205-4E17-8404-ABAED5FD7288}"/>
    <dgm:cxn modelId="{AD09FB48-614D-4CDA-B7EB-0CB44FF74988}" type="presOf" srcId="{E2D7F32F-0ECB-4434-8106-8FCB0EA6E9C6}" destId="{18912FC2-AF08-4FAA-991F-45F5B4E51842}" srcOrd="0" destOrd="0" presId="urn:microsoft.com/office/officeart/2005/8/layout/hierarchy2"/>
    <dgm:cxn modelId="{52670C70-6CA8-4D25-AE18-355B86001569}" srcId="{98917875-39C4-4395-BEF6-972691FD651B}" destId="{B48250E2-A3BA-4B98-B24E-95992F051FE3}" srcOrd="1" destOrd="0" parTransId="{DA731608-4C70-43A6-9C22-7C22C3112472}" sibTransId="{46D80A77-1801-46E7-AC24-312BFD3B33BA}"/>
    <dgm:cxn modelId="{98A00155-CC9A-41B6-A0C3-C86551FCD5EB}" srcId="{E2D7F32F-0ECB-4434-8106-8FCB0EA6E9C6}" destId="{50427C93-E1C6-4A9A-8423-3FCA1EECB1DB}" srcOrd="0" destOrd="0" parTransId="{2DF42B0A-D12F-42BF-8ADB-57388A5297FE}" sibTransId="{C389EFC5-E767-466A-8259-9CF21D3D7315}"/>
    <dgm:cxn modelId="{62464476-9B97-40C7-A782-5F48A70B57C8}" type="presOf" srcId="{E793486A-8E53-43B2-83B8-4D284E19166E}" destId="{C22FC878-BDAB-4A4A-91E6-7182408E6175}" srcOrd="1" destOrd="0" presId="urn:microsoft.com/office/officeart/2005/8/layout/hierarchy2"/>
    <dgm:cxn modelId="{27A59356-0A55-4A09-880D-E70DE61C8D86}" type="presOf" srcId="{B8EC48E9-3ED1-414F-9148-2450DF936AF2}" destId="{9224D687-4C5A-451B-B15A-3743D870498F}" srcOrd="1" destOrd="0" presId="urn:microsoft.com/office/officeart/2005/8/layout/hierarchy2"/>
    <dgm:cxn modelId="{90B54E78-1E18-440A-AEFB-D3F65D1538C2}" srcId="{54A609FD-5ED1-4E1D-A0FD-B618E7B7E246}" destId="{3CA8BD6F-524B-4171-ADCE-6A22F5CC41E7}" srcOrd="1" destOrd="0" parTransId="{32AAF6CC-2B16-469A-A7A8-BBB2337CD023}" sibTransId="{4FA4B8CE-E544-416C-8349-F583C7B5DF17}"/>
    <dgm:cxn modelId="{0CCDDD5A-C73B-41FE-AD6B-FCA7EBE59FD2}" type="presOf" srcId="{3860A6C3-CC02-48B9-84F7-532374EF41AB}" destId="{66700CEE-A6CC-438C-8A3D-CB94B9E90B57}" srcOrd="1" destOrd="0" presId="urn:microsoft.com/office/officeart/2005/8/layout/hierarchy2"/>
    <dgm:cxn modelId="{21F07695-8922-484B-B01A-B16CD2FFC9D1}" srcId="{98917875-39C4-4395-BEF6-972691FD651B}" destId="{53BD1D8E-27E2-46C3-B3BA-A2F15041A479}" srcOrd="0" destOrd="0" parTransId="{E793486A-8E53-43B2-83B8-4D284E19166E}" sibTransId="{8C170007-CB38-4FB9-AF43-9849D08E98B8}"/>
    <dgm:cxn modelId="{E516FC9C-8304-47A0-BE39-41889AF249B0}" type="presOf" srcId="{32AAF6CC-2B16-469A-A7A8-BBB2337CD023}" destId="{2D487509-E355-40D3-9C2C-EDF62978FF25}" srcOrd="1" destOrd="0" presId="urn:microsoft.com/office/officeart/2005/8/layout/hierarchy2"/>
    <dgm:cxn modelId="{12A6D2A0-CE4A-4F00-A552-A41AFD225686}" type="presOf" srcId="{32AAF6CC-2B16-469A-A7A8-BBB2337CD023}" destId="{C7917334-6F07-4F41-A6D4-21370747267C}" srcOrd="0" destOrd="0" presId="urn:microsoft.com/office/officeart/2005/8/layout/hierarchy2"/>
    <dgm:cxn modelId="{150C61CE-E212-4142-93AC-2E053D44B4DE}" type="presOf" srcId="{B8EC48E9-3ED1-414F-9148-2450DF936AF2}" destId="{6544A462-E0DE-4FE0-9664-925206C1490F}" srcOrd="0" destOrd="0" presId="urn:microsoft.com/office/officeart/2005/8/layout/hierarchy2"/>
    <dgm:cxn modelId="{DFC67CD4-33E3-44AF-B6A6-8600DADE2C31}" type="presOf" srcId="{B48250E2-A3BA-4B98-B24E-95992F051FE3}" destId="{CE0A2256-DA07-470A-AAD6-57DF1BDE586B}" srcOrd="0" destOrd="0" presId="urn:microsoft.com/office/officeart/2005/8/layout/hierarchy2"/>
    <dgm:cxn modelId="{3993DFDA-1011-4C3F-B49E-59CF5F7FEF37}" type="presOf" srcId="{3860A6C3-CC02-48B9-84F7-532374EF41AB}" destId="{76F18748-01DA-4CB3-A1A3-810FD4DB567A}" srcOrd="0" destOrd="0" presId="urn:microsoft.com/office/officeart/2005/8/layout/hierarchy2"/>
    <dgm:cxn modelId="{62502EE3-77D6-46F2-B126-DB4FE3E6DD6F}" type="presOf" srcId="{53BD1D8E-27E2-46C3-B3BA-A2F15041A479}" destId="{86BA9258-1D2D-4C31-BF54-65510BF59FF2}" srcOrd="0" destOrd="0" presId="urn:microsoft.com/office/officeart/2005/8/layout/hierarchy2"/>
    <dgm:cxn modelId="{8E224CF4-E9A6-4D7B-8E73-E1031DE4F031}" type="presOf" srcId="{DA731608-4C70-43A6-9C22-7C22C3112472}" destId="{E98CE7E7-B7D8-412A-AC3D-D24A47C60C21}" srcOrd="1" destOrd="0" presId="urn:microsoft.com/office/officeart/2005/8/layout/hierarchy2"/>
    <dgm:cxn modelId="{CF1AF2F4-7711-44CA-8A4C-899F0E5C7BC6}" type="presOf" srcId="{54A609FD-5ED1-4E1D-A0FD-B618E7B7E246}" destId="{09FBFA4A-627B-49E2-9E15-3CDFA947F216}" srcOrd="0" destOrd="0" presId="urn:microsoft.com/office/officeart/2005/8/layout/hierarchy2"/>
    <dgm:cxn modelId="{C7E838FA-8F87-46A5-A7FC-D8618DE5316A}" type="presOf" srcId="{B8242199-87D3-4A83-82AE-0BFCAFB9CA00}" destId="{A2066CDB-CD01-4775-97C3-155F2CFCD18D}" srcOrd="0" destOrd="0" presId="urn:microsoft.com/office/officeart/2005/8/layout/hierarchy2"/>
    <dgm:cxn modelId="{91B005FD-196F-4754-BBEE-7C9DD6FE526B}" type="presOf" srcId="{3CA8BD6F-524B-4171-ADCE-6A22F5CC41E7}" destId="{CC8F3EB0-E7CD-40AD-8E13-9108D2699262}" srcOrd="0" destOrd="0" presId="urn:microsoft.com/office/officeart/2005/8/layout/hierarchy2"/>
    <dgm:cxn modelId="{7B7874CB-0998-4136-B67E-023D29B05287}" type="presParOf" srcId="{18912FC2-AF08-4FAA-991F-45F5B4E51842}" destId="{5BD64ED8-82A0-4E4D-826D-984F8D21EE1A}" srcOrd="0" destOrd="0" presId="urn:microsoft.com/office/officeart/2005/8/layout/hierarchy2"/>
    <dgm:cxn modelId="{6A3E6596-5135-478C-B55A-A9199DA836D7}" type="presParOf" srcId="{5BD64ED8-82A0-4E4D-826D-984F8D21EE1A}" destId="{2A1BAA6A-56A1-406C-A551-A5429CE04230}" srcOrd="0" destOrd="0" presId="urn:microsoft.com/office/officeart/2005/8/layout/hierarchy2"/>
    <dgm:cxn modelId="{C102CDF1-0ABF-4ACC-83B0-87D5FE706803}" type="presParOf" srcId="{5BD64ED8-82A0-4E4D-826D-984F8D21EE1A}" destId="{3CD25134-4595-4849-92EB-030F0FAE5246}" srcOrd="1" destOrd="0" presId="urn:microsoft.com/office/officeart/2005/8/layout/hierarchy2"/>
    <dgm:cxn modelId="{D5A2EF5D-2D6D-4AF6-B799-B5260CCE7571}" type="presParOf" srcId="{3CD25134-4595-4849-92EB-030F0FAE5246}" destId="{76F18748-01DA-4CB3-A1A3-810FD4DB567A}" srcOrd="0" destOrd="0" presId="urn:microsoft.com/office/officeart/2005/8/layout/hierarchy2"/>
    <dgm:cxn modelId="{FA51BBA9-4D93-48DE-A2D3-AF29A29067A1}" type="presParOf" srcId="{76F18748-01DA-4CB3-A1A3-810FD4DB567A}" destId="{66700CEE-A6CC-438C-8A3D-CB94B9E90B57}" srcOrd="0" destOrd="0" presId="urn:microsoft.com/office/officeart/2005/8/layout/hierarchy2"/>
    <dgm:cxn modelId="{42A1493B-719C-49CD-B54E-D5AD2E55A126}" type="presParOf" srcId="{3CD25134-4595-4849-92EB-030F0FAE5246}" destId="{25501442-DF1E-45F7-8D8B-A2654D9C3352}" srcOrd="1" destOrd="0" presId="urn:microsoft.com/office/officeart/2005/8/layout/hierarchy2"/>
    <dgm:cxn modelId="{0F9CC3B4-DCFB-4E2B-935E-68C6F925CC57}" type="presParOf" srcId="{25501442-DF1E-45F7-8D8B-A2654D9C3352}" destId="{09FBFA4A-627B-49E2-9E15-3CDFA947F216}" srcOrd="0" destOrd="0" presId="urn:microsoft.com/office/officeart/2005/8/layout/hierarchy2"/>
    <dgm:cxn modelId="{D99F0BDC-8EAB-4897-B0EC-EAB246FC24E9}" type="presParOf" srcId="{25501442-DF1E-45F7-8D8B-A2654D9C3352}" destId="{35DA4979-02D0-43AF-A2D3-D2B6D3251AB1}" srcOrd="1" destOrd="0" presId="urn:microsoft.com/office/officeart/2005/8/layout/hierarchy2"/>
    <dgm:cxn modelId="{F9D29023-4BE3-4D10-A49C-0F7064AD55AC}" type="presParOf" srcId="{35DA4979-02D0-43AF-A2D3-D2B6D3251AB1}" destId="{66564807-FF59-44F1-8842-D7D50B8D8873}" srcOrd="0" destOrd="0" presId="urn:microsoft.com/office/officeart/2005/8/layout/hierarchy2"/>
    <dgm:cxn modelId="{3E363605-37BF-4CA8-8437-8C79C1ABAEE4}" type="presParOf" srcId="{66564807-FF59-44F1-8842-D7D50B8D8873}" destId="{A6DF78DE-D238-40BF-B8CC-367C54F30A42}" srcOrd="0" destOrd="0" presId="urn:microsoft.com/office/officeart/2005/8/layout/hierarchy2"/>
    <dgm:cxn modelId="{578C98D1-55B3-45F3-8993-B2DEEB2B6E39}" type="presParOf" srcId="{35DA4979-02D0-43AF-A2D3-D2B6D3251AB1}" destId="{E10D6BC3-293B-45A3-AFB0-9B591E32CF3F}" srcOrd="1" destOrd="0" presId="urn:microsoft.com/office/officeart/2005/8/layout/hierarchy2"/>
    <dgm:cxn modelId="{A9CE4DB4-3FEF-42AE-BC6D-A32121D80614}" type="presParOf" srcId="{E10D6BC3-293B-45A3-AFB0-9B591E32CF3F}" destId="{A2066CDB-CD01-4775-97C3-155F2CFCD18D}" srcOrd="0" destOrd="0" presId="urn:microsoft.com/office/officeart/2005/8/layout/hierarchy2"/>
    <dgm:cxn modelId="{EA1B4ABD-5F91-49C1-A14A-B7167A7B951A}" type="presParOf" srcId="{E10D6BC3-293B-45A3-AFB0-9B591E32CF3F}" destId="{D1A0C684-D5A8-4ED3-925A-2E247928FB3A}" srcOrd="1" destOrd="0" presId="urn:microsoft.com/office/officeart/2005/8/layout/hierarchy2"/>
    <dgm:cxn modelId="{05806D86-F520-46B3-960B-2EC4DB04CE2E}" type="presParOf" srcId="{35DA4979-02D0-43AF-A2D3-D2B6D3251AB1}" destId="{C7917334-6F07-4F41-A6D4-21370747267C}" srcOrd="2" destOrd="0" presId="urn:microsoft.com/office/officeart/2005/8/layout/hierarchy2"/>
    <dgm:cxn modelId="{106883A1-6380-4C53-B762-71020828DF51}" type="presParOf" srcId="{C7917334-6F07-4F41-A6D4-21370747267C}" destId="{2D487509-E355-40D3-9C2C-EDF62978FF25}" srcOrd="0" destOrd="0" presId="urn:microsoft.com/office/officeart/2005/8/layout/hierarchy2"/>
    <dgm:cxn modelId="{17AB01C4-9760-41C1-B140-784F55DCAB31}" type="presParOf" srcId="{35DA4979-02D0-43AF-A2D3-D2B6D3251AB1}" destId="{8DC61C69-B3B0-4314-9ABE-DFED19CFCF3C}" srcOrd="3" destOrd="0" presId="urn:microsoft.com/office/officeart/2005/8/layout/hierarchy2"/>
    <dgm:cxn modelId="{C4A2CBF2-F438-4262-8D30-742643CBCAF2}" type="presParOf" srcId="{8DC61C69-B3B0-4314-9ABE-DFED19CFCF3C}" destId="{CC8F3EB0-E7CD-40AD-8E13-9108D2699262}" srcOrd="0" destOrd="0" presId="urn:microsoft.com/office/officeart/2005/8/layout/hierarchy2"/>
    <dgm:cxn modelId="{D2CC5D19-99CF-4A0B-8A99-51841E51468E}" type="presParOf" srcId="{8DC61C69-B3B0-4314-9ABE-DFED19CFCF3C}" destId="{8E14956B-F549-4CB8-8FA5-C0E0C218C877}" srcOrd="1" destOrd="0" presId="urn:microsoft.com/office/officeart/2005/8/layout/hierarchy2"/>
    <dgm:cxn modelId="{D7733CAC-B09E-49E2-AD70-36422DBA5FCC}" type="presParOf" srcId="{3CD25134-4595-4849-92EB-030F0FAE5246}" destId="{6544A462-E0DE-4FE0-9664-925206C1490F}" srcOrd="2" destOrd="0" presId="urn:microsoft.com/office/officeart/2005/8/layout/hierarchy2"/>
    <dgm:cxn modelId="{B63D0387-63D7-4C82-B1CA-BC7E3AA601B3}" type="presParOf" srcId="{6544A462-E0DE-4FE0-9664-925206C1490F}" destId="{9224D687-4C5A-451B-B15A-3743D870498F}" srcOrd="0" destOrd="0" presId="urn:microsoft.com/office/officeart/2005/8/layout/hierarchy2"/>
    <dgm:cxn modelId="{E1A05795-F7C1-4B9A-B514-C1E8FF232F03}" type="presParOf" srcId="{3CD25134-4595-4849-92EB-030F0FAE5246}" destId="{1DF06A24-03E8-49B3-9416-33D5474D6CB0}" srcOrd="3" destOrd="0" presId="urn:microsoft.com/office/officeart/2005/8/layout/hierarchy2"/>
    <dgm:cxn modelId="{11B099B3-7AC8-48CD-A94B-FA9E3A4FFDC5}" type="presParOf" srcId="{1DF06A24-03E8-49B3-9416-33D5474D6CB0}" destId="{2992CAC8-4514-40E9-A8D4-583D30FEEDF4}" srcOrd="0" destOrd="0" presId="urn:microsoft.com/office/officeart/2005/8/layout/hierarchy2"/>
    <dgm:cxn modelId="{8918B221-7515-41D4-A516-32856C6BC2F0}" type="presParOf" srcId="{1DF06A24-03E8-49B3-9416-33D5474D6CB0}" destId="{AE3A9D08-784A-4C10-9F3E-E3D34E14D4BD}" srcOrd="1" destOrd="0" presId="urn:microsoft.com/office/officeart/2005/8/layout/hierarchy2"/>
    <dgm:cxn modelId="{46608A19-EB56-4604-AD33-993A5A3F8020}" type="presParOf" srcId="{AE3A9D08-784A-4C10-9F3E-E3D34E14D4BD}" destId="{C3887E6C-FA7A-4AE2-9C86-4AE7A0DE01B2}" srcOrd="0" destOrd="0" presId="urn:microsoft.com/office/officeart/2005/8/layout/hierarchy2"/>
    <dgm:cxn modelId="{0B5FF122-8EE5-440C-9E62-9CF9345D27E4}" type="presParOf" srcId="{C3887E6C-FA7A-4AE2-9C86-4AE7A0DE01B2}" destId="{C22FC878-BDAB-4A4A-91E6-7182408E6175}" srcOrd="0" destOrd="0" presId="urn:microsoft.com/office/officeart/2005/8/layout/hierarchy2"/>
    <dgm:cxn modelId="{E98ADF67-41EC-4AE6-9326-41BB2130BFE8}" type="presParOf" srcId="{AE3A9D08-784A-4C10-9F3E-E3D34E14D4BD}" destId="{B2322CCD-F94E-45DF-98B2-238216B2190F}" srcOrd="1" destOrd="0" presId="urn:microsoft.com/office/officeart/2005/8/layout/hierarchy2"/>
    <dgm:cxn modelId="{F3AB661D-770E-4DF9-BB6B-D833D6473876}" type="presParOf" srcId="{B2322CCD-F94E-45DF-98B2-238216B2190F}" destId="{86BA9258-1D2D-4C31-BF54-65510BF59FF2}" srcOrd="0" destOrd="0" presId="urn:microsoft.com/office/officeart/2005/8/layout/hierarchy2"/>
    <dgm:cxn modelId="{4BEA87F5-D1FE-43FF-B7FF-17BF4837C353}" type="presParOf" srcId="{B2322CCD-F94E-45DF-98B2-238216B2190F}" destId="{5AEF1C8A-875E-4490-AB8E-39E3AA4C264E}" srcOrd="1" destOrd="0" presId="urn:microsoft.com/office/officeart/2005/8/layout/hierarchy2"/>
    <dgm:cxn modelId="{6F6BA7FF-292B-46FE-9E64-827D0435F0E4}" type="presParOf" srcId="{AE3A9D08-784A-4C10-9F3E-E3D34E14D4BD}" destId="{7A9F5D90-3B45-4A4A-A079-BEA4E18BBD40}" srcOrd="2" destOrd="0" presId="urn:microsoft.com/office/officeart/2005/8/layout/hierarchy2"/>
    <dgm:cxn modelId="{98DF4A27-7E29-4CDE-8E85-E97BF4A11B23}" type="presParOf" srcId="{7A9F5D90-3B45-4A4A-A079-BEA4E18BBD40}" destId="{E98CE7E7-B7D8-412A-AC3D-D24A47C60C21}" srcOrd="0" destOrd="0" presId="urn:microsoft.com/office/officeart/2005/8/layout/hierarchy2"/>
    <dgm:cxn modelId="{B5B21C3B-F1A7-41E4-9923-1DE8C07DBABA}" type="presParOf" srcId="{AE3A9D08-784A-4C10-9F3E-E3D34E14D4BD}" destId="{4258FB10-EAD6-4EBF-8F42-DF12F990BBA3}" srcOrd="3" destOrd="0" presId="urn:microsoft.com/office/officeart/2005/8/layout/hierarchy2"/>
    <dgm:cxn modelId="{F4B7500E-314C-41F3-940E-EEC5FCED0B03}" type="presParOf" srcId="{4258FB10-EAD6-4EBF-8F42-DF12F990BBA3}" destId="{CE0A2256-DA07-470A-AAD6-57DF1BDE586B}" srcOrd="0" destOrd="0" presId="urn:microsoft.com/office/officeart/2005/8/layout/hierarchy2"/>
    <dgm:cxn modelId="{D1B6BD82-E89A-4366-9301-864BB15CF015}" type="presParOf" srcId="{4258FB10-EAD6-4EBF-8F42-DF12F990BBA3}" destId="{D2F37C8B-156E-4ABC-97CF-B3312746FE9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24A5A2-47C6-4E5B-AE91-CC4988290D6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992C8F9-CA0E-44AD-B50E-BF9C46FD4C17}">
      <dgm:prSet phldrT="[Text]"/>
      <dgm:spPr/>
      <dgm:t>
        <a:bodyPr/>
        <a:lstStyle/>
        <a:p>
          <a:r>
            <a:rPr lang="en-US" b="1" dirty="0"/>
            <a:t>CE Research</a:t>
          </a:r>
        </a:p>
      </dgm:t>
    </dgm:pt>
    <dgm:pt modelId="{E246524E-4BE2-428F-87E0-24B1AE0D5642}" type="parTrans" cxnId="{1ABE49F3-3514-462C-8A2C-D7A68CBF85CF}">
      <dgm:prSet/>
      <dgm:spPr/>
      <dgm:t>
        <a:bodyPr/>
        <a:lstStyle/>
        <a:p>
          <a:endParaRPr lang="en-US"/>
        </a:p>
      </dgm:t>
    </dgm:pt>
    <dgm:pt modelId="{4BABCA19-A990-41F8-9B44-E067E5C63170}" type="sibTrans" cxnId="{1ABE49F3-3514-462C-8A2C-D7A68CBF85CF}">
      <dgm:prSet/>
      <dgm:spPr/>
      <dgm:t>
        <a:bodyPr/>
        <a:lstStyle/>
        <a:p>
          <a:endParaRPr lang="en-US"/>
        </a:p>
      </dgm:t>
    </dgm:pt>
    <dgm:pt modelId="{37F08133-1C45-4070-9CA6-6B949BE53EC7}">
      <dgm:prSet phldrT="[Text]"/>
      <dgm:spPr/>
      <dgm:t>
        <a:bodyPr/>
        <a:lstStyle/>
        <a:p>
          <a:r>
            <a:rPr lang="en-US" dirty="0"/>
            <a:t>Health</a:t>
          </a:r>
        </a:p>
      </dgm:t>
    </dgm:pt>
    <dgm:pt modelId="{22302030-5365-4FEE-B6EC-BF12AF223FF9}" type="parTrans" cxnId="{6E1005B8-405B-4D03-BF51-9AD1B52034E6}">
      <dgm:prSet/>
      <dgm:spPr/>
      <dgm:t>
        <a:bodyPr/>
        <a:lstStyle/>
        <a:p>
          <a:endParaRPr lang="en-US"/>
        </a:p>
      </dgm:t>
    </dgm:pt>
    <dgm:pt modelId="{BDC416E1-9006-40CD-BFA3-1AE607BA91BF}" type="sibTrans" cxnId="{6E1005B8-405B-4D03-BF51-9AD1B52034E6}">
      <dgm:prSet/>
      <dgm:spPr/>
      <dgm:t>
        <a:bodyPr/>
        <a:lstStyle/>
        <a:p>
          <a:endParaRPr lang="en-US"/>
        </a:p>
      </dgm:t>
    </dgm:pt>
    <dgm:pt modelId="{CC7BA2A3-1ABB-4012-924F-E1E1BDF8EBD6}">
      <dgm:prSet phldrT="[Text]"/>
      <dgm:spPr/>
      <dgm:t>
        <a:bodyPr/>
        <a:lstStyle/>
        <a:p>
          <a:r>
            <a:rPr lang="en-US" dirty="0"/>
            <a:t>Health Promotion Practice</a:t>
          </a:r>
        </a:p>
      </dgm:t>
    </dgm:pt>
    <dgm:pt modelId="{39B5F288-0A02-4D63-92CF-A8C468E3C017}" type="parTrans" cxnId="{3C6B8BAD-F09C-46D6-B0DA-4A06868D50CC}">
      <dgm:prSet/>
      <dgm:spPr/>
      <dgm:t>
        <a:bodyPr/>
        <a:lstStyle/>
        <a:p>
          <a:endParaRPr lang="en-US"/>
        </a:p>
      </dgm:t>
    </dgm:pt>
    <dgm:pt modelId="{82281DCF-5797-4DBC-A85A-891AE31518AB}" type="sibTrans" cxnId="{3C6B8BAD-F09C-46D6-B0DA-4A06868D50CC}">
      <dgm:prSet/>
      <dgm:spPr/>
      <dgm:t>
        <a:bodyPr/>
        <a:lstStyle/>
        <a:p>
          <a:endParaRPr lang="en-US"/>
        </a:p>
      </dgm:t>
    </dgm:pt>
    <dgm:pt modelId="{5A0E54CF-70FD-407C-83B1-380A9A9534CD}">
      <dgm:prSet phldrT="[Text]"/>
      <dgm:spPr/>
      <dgm:t>
        <a:bodyPr/>
        <a:lstStyle/>
        <a:p>
          <a:r>
            <a:rPr lang="en-US" dirty="0"/>
            <a:t>Participatory Action Methodologies</a:t>
          </a:r>
        </a:p>
      </dgm:t>
    </dgm:pt>
    <dgm:pt modelId="{0AE584F4-59A5-48EA-8C07-C2BEFC1EA5A5}" type="parTrans" cxnId="{37A08E7B-B338-425E-B175-F3C99594CE99}">
      <dgm:prSet/>
      <dgm:spPr/>
      <dgm:t>
        <a:bodyPr/>
        <a:lstStyle/>
        <a:p>
          <a:endParaRPr lang="en-US"/>
        </a:p>
      </dgm:t>
    </dgm:pt>
    <dgm:pt modelId="{BEF609D4-514C-4B90-A88D-E823DF306367}" type="sibTrans" cxnId="{37A08E7B-B338-425E-B175-F3C99594CE99}">
      <dgm:prSet/>
      <dgm:spPr/>
      <dgm:t>
        <a:bodyPr/>
        <a:lstStyle/>
        <a:p>
          <a:endParaRPr lang="en-US"/>
        </a:p>
      </dgm:t>
    </dgm:pt>
    <dgm:pt modelId="{37A28BE7-7928-4B0C-9DEA-1AE28F715097}">
      <dgm:prSet phldrT="[Text]"/>
      <dgm:spPr/>
      <dgm:t>
        <a:bodyPr/>
        <a:lstStyle/>
        <a:p>
          <a:r>
            <a:rPr lang="en-US" dirty="0"/>
            <a:t>Action Research </a:t>
          </a:r>
        </a:p>
      </dgm:t>
    </dgm:pt>
    <dgm:pt modelId="{C099E05A-B2BF-4EB5-B974-599CA78BAF5A}" type="parTrans" cxnId="{DA457FAB-1C4E-40D1-B518-9E2A97722D48}">
      <dgm:prSet/>
      <dgm:spPr/>
      <dgm:t>
        <a:bodyPr/>
        <a:lstStyle/>
        <a:p>
          <a:endParaRPr lang="en-US"/>
        </a:p>
      </dgm:t>
    </dgm:pt>
    <dgm:pt modelId="{0736DB29-8284-4678-8F84-9D0406D2DBCE}" type="sibTrans" cxnId="{DA457FAB-1C4E-40D1-B518-9E2A97722D48}">
      <dgm:prSet/>
      <dgm:spPr/>
      <dgm:t>
        <a:bodyPr/>
        <a:lstStyle/>
        <a:p>
          <a:endParaRPr lang="en-US"/>
        </a:p>
      </dgm:t>
    </dgm:pt>
    <dgm:pt modelId="{258B9B22-296B-4462-B147-B47D1DCB4D84}">
      <dgm:prSet/>
      <dgm:spPr/>
      <dgm:t>
        <a:bodyPr/>
        <a:lstStyle/>
        <a:p>
          <a:r>
            <a:rPr lang="en-US"/>
            <a:t>Progress in Community Health Partnerships: Research, Education, and Action</a:t>
          </a:r>
          <a:endParaRPr lang="en-US" dirty="0"/>
        </a:p>
      </dgm:t>
    </dgm:pt>
    <dgm:pt modelId="{73FF5F30-33FC-4253-B44E-EAD76C3B484E}" type="parTrans" cxnId="{C87D06FA-CC94-4776-85B7-9E25CD8593A1}">
      <dgm:prSet/>
      <dgm:spPr/>
      <dgm:t>
        <a:bodyPr/>
        <a:lstStyle/>
        <a:p>
          <a:endParaRPr lang="en-US"/>
        </a:p>
      </dgm:t>
    </dgm:pt>
    <dgm:pt modelId="{BE7EA0C5-1274-46FB-B68D-025925E95632}" type="sibTrans" cxnId="{C87D06FA-CC94-4776-85B7-9E25CD8593A1}">
      <dgm:prSet/>
      <dgm:spPr/>
      <dgm:t>
        <a:bodyPr/>
        <a:lstStyle/>
        <a:p>
          <a:endParaRPr lang="en-US"/>
        </a:p>
      </dgm:t>
    </dgm:pt>
    <dgm:pt modelId="{3A52F204-1BA8-46B4-8856-5F3762C97231}" type="pres">
      <dgm:prSet presAssocID="{3D24A5A2-47C6-4E5B-AE91-CC4988290D69}" presName="diagram" presStyleCnt="0">
        <dgm:presLayoutVars>
          <dgm:chPref val="1"/>
          <dgm:dir/>
          <dgm:animOne val="branch"/>
          <dgm:animLvl val="lvl"/>
          <dgm:resizeHandles val="exact"/>
        </dgm:presLayoutVars>
      </dgm:prSet>
      <dgm:spPr/>
    </dgm:pt>
    <dgm:pt modelId="{986B18F3-F18A-4102-B604-D26ED76DD7A4}" type="pres">
      <dgm:prSet presAssocID="{A992C8F9-CA0E-44AD-B50E-BF9C46FD4C17}" presName="root1" presStyleCnt="0"/>
      <dgm:spPr/>
    </dgm:pt>
    <dgm:pt modelId="{76C4B400-1C0B-47D7-9A74-74062ABCF912}" type="pres">
      <dgm:prSet presAssocID="{A992C8F9-CA0E-44AD-B50E-BF9C46FD4C17}" presName="LevelOneTextNode" presStyleLbl="node0" presStyleIdx="0" presStyleCnt="1" custScaleX="70638">
        <dgm:presLayoutVars>
          <dgm:chPref val="3"/>
        </dgm:presLayoutVars>
      </dgm:prSet>
      <dgm:spPr/>
    </dgm:pt>
    <dgm:pt modelId="{8F8E457F-C6B0-46C5-A0E2-EFD4FCB10935}" type="pres">
      <dgm:prSet presAssocID="{A992C8F9-CA0E-44AD-B50E-BF9C46FD4C17}" presName="level2hierChild" presStyleCnt="0"/>
      <dgm:spPr/>
    </dgm:pt>
    <dgm:pt modelId="{A52FB41F-8B94-4E53-80E9-6AACE77488DB}" type="pres">
      <dgm:prSet presAssocID="{22302030-5365-4FEE-B6EC-BF12AF223FF9}" presName="conn2-1" presStyleLbl="parChTrans1D2" presStyleIdx="0" presStyleCnt="2"/>
      <dgm:spPr/>
    </dgm:pt>
    <dgm:pt modelId="{17376A5F-4EE5-4B1F-A0CE-577526690389}" type="pres">
      <dgm:prSet presAssocID="{22302030-5365-4FEE-B6EC-BF12AF223FF9}" presName="connTx" presStyleLbl="parChTrans1D2" presStyleIdx="0" presStyleCnt="2"/>
      <dgm:spPr/>
    </dgm:pt>
    <dgm:pt modelId="{D65BF02F-0900-45A0-AE98-AC804CDF803D}" type="pres">
      <dgm:prSet presAssocID="{37F08133-1C45-4070-9CA6-6B949BE53EC7}" presName="root2" presStyleCnt="0"/>
      <dgm:spPr/>
    </dgm:pt>
    <dgm:pt modelId="{C59095FE-8E53-4A4E-8024-4A353D79211C}" type="pres">
      <dgm:prSet presAssocID="{37F08133-1C45-4070-9CA6-6B949BE53EC7}" presName="LevelTwoTextNode" presStyleLbl="node2" presStyleIdx="0" presStyleCnt="2">
        <dgm:presLayoutVars>
          <dgm:chPref val="3"/>
        </dgm:presLayoutVars>
      </dgm:prSet>
      <dgm:spPr/>
    </dgm:pt>
    <dgm:pt modelId="{F98EA971-7FFB-46FC-8E3C-B072C331C28C}" type="pres">
      <dgm:prSet presAssocID="{37F08133-1C45-4070-9CA6-6B949BE53EC7}" presName="level3hierChild" presStyleCnt="0"/>
      <dgm:spPr/>
    </dgm:pt>
    <dgm:pt modelId="{778A8CE6-1F4E-4BB1-931C-3DAB39AFA038}" type="pres">
      <dgm:prSet presAssocID="{73FF5F30-33FC-4253-B44E-EAD76C3B484E}" presName="conn2-1" presStyleLbl="parChTrans1D3" presStyleIdx="0" presStyleCnt="3"/>
      <dgm:spPr/>
    </dgm:pt>
    <dgm:pt modelId="{0E777CEC-29D3-4591-B080-E25B680E7AF6}" type="pres">
      <dgm:prSet presAssocID="{73FF5F30-33FC-4253-B44E-EAD76C3B484E}" presName="connTx" presStyleLbl="parChTrans1D3" presStyleIdx="0" presStyleCnt="3"/>
      <dgm:spPr/>
    </dgm:pt>
    <dgm:pt modelId="{F4006DF9-92C8-4DBB-B40D-B111059FFF6D}" type="pres">
      <dgm:prSet presAssocID="{258B9B22-296B-4462-B147-B47D1DCB4D84}" presName="root2" presStyleCnt="0"/>
      <dgm:spPr/>
    </dgm:pt>
    <dgm:pt modelId="{78A37DB1-7DA3-487E-A5F6-0E4CD9B6D76C}" type="pres">
      <dgm:prSet presAssocID="{258B9B22-296B-4462-B147-B47D1DCB4D84}" presName="LevelTwoTextNode" presStyleLbl="node3" presStyleIdx="0" presStyleCnt="3" custScaleX="147455">
        <dgm:presLayoutVars>
          <dgm:chPref val="3"/>
        </dgm:presLayoutVars>
      </dgm:prSet>
      <dgm:spPr/>
    </dgm:pt>
    <dgm:pt modelId="{B7392CB2-3F7C-4A6D-9FC7-B9B0B9585AF5}" type="pres">
      <dgm:prSet presAssocID="{258B9B22-296B-4462-B147-B47D1DCB4D84}" presName="level3hierChild" presStyleCnt="0"/>
      <dgm:spPr/>
    </dgm:pt>
    <dgm:pt modelId="{3BCF340A-33EE-423A-8319-75B3AF0C5B5F}" type="pres">
      <dgm:prSet presAssocID="{39B5F288-0A02-4D63-92CF-A8C468E3C017}" presName="conn2-1" presStyleLbl="parChTrans1D3" presStyleIdx="1" presStyleCnt="3"/>
      <dgm:spPr/>
    </dgm:pt>
    <dgm:pt modelId="{B9F9C586-A519-45FF-B9B1-2C714DF739CE}" type="pres">
      <dgm:prSet presAssocID="{39B5F288-0A02-4D63-92CF-A8C468E3C017}" presName="connTx" presStyleLbl="parChTrans1D3" presStyleIdx="1" presStyleCnt="3"/>
      <dgm:spPr/>
    </dgm:pt>
    <dgm:pt modelId="{6CAF7A94-0EC9-4A35-92A1-83CAE1FECD64}" type="pres">
      <dgm:prSet presAssocID="{CC7BA2A3-1ABB-4012-924F-E1E1BDF8EBD6}" presName="root2" presStyleCnt="0"/>
      <dgm:spPr/>
    </dgm:pt>
    <dgm:pt modelId="{0DB306EE-436F-4D8B-AC87-4A1745528C40}" type="pres">
      <dgm:prSet presAssocID="{CC7BA2A3-1ABB-4012-924F-E1E1BDF8EBD6}" presName="LevelTwoTextNode" presStyleLbl="node3" presStyleIdx="1" presStyleCnt="3" custScaleX="149419">
        <dgm:presLayoutVars>
          <dgm:chPref val="3"/>
        </dgm:presLayoutVars>
      </dgm:prSet>
      <dgm:spPr/>
    </dgm:pt>
    <dgm:pt modelId="{3BA479F5-2CF8-4B71-B2D3-D5F133EBC273}" type="pres">
      <dgm:prSet presAssocID="{CC7BA2A3-1ABB-4012-924F-E1E1BDF8EBD6}" presName="level3hierChild" presStyleCnt="0"/>
      <dgm:spPr/>
    </dgm:pt>
    <dgm:pt modelId="{1EE4D595-FBF7-44A9-B0BA-2D98D9A21209}" type="pres">
      <dgm:prSet presAssocID="{0AE584F4-59A5-48EA-8C07-C2BEFC1EA5A5}" presName="conn2-1" presStyleLbl="parChTrans1D2" presStyleIdx="1" presStyleCnt="2"/>
      <dgm:spPr/>
    </dgm:pt>
    <dgm:pt modelId="{1DB896CC-7598-41AA-8127-9E955A21ACBF}" type="pres">
      <dgm:prSet presAssocID="{0AE584F4-59A5-48EA-8C07-C2BEFC1EA5A5}" presName="connTx" presStyleLbl="parChTrans1D2" presStyleIdx="1" presStyleCnt="2"/>
      <dgm:spPr/>
    </dgm:pt>
    <dgm:pt modelId="{33019C37-40F2-4539-8F97-366BE291C39E}" type="pres">
      <dgm:prSet presAssocID="{5A0E54CF-70FD-407C-83B1-380A9A9534CD}" presName="root2" presStyleCnt="0"/>
      <dgm:spPr/>
    </dgm:pt>
    <dgm:pt modelId="{4009D644-E2E2-4CA7-9E7C-0B65D70A5A4D}" type="pres">
      <dgm:prSet presAssocID="{5A0E54CF-70FD-407C-83B1-380A9A9534CD}" presName="LevelTwoTextNode" presStyleLbl="node2" presStyleIdx="1" presStyleCnt="2">
        <dgm:presLayoutVars>
          <dgm:chPref val="3"/>
        </dgm:presLayoutVars>
      </dgm:prSet>
      <dgm:spPr/>
    </dgm:pt>
    <dgm:pt modelId="{E2A3AF62-1935-490F-8A30-B714DB42E66A}" type="pres">
      <dgm:prSet presAssocID="{5A0E54CF-70FD-407C-83B1-380A9A9534CD}" presName="level3hierChild" presStyleCnt="0"/>
      <dgm:spPr/>
    </dgm:pt>
    <dgm:pt modelId="{9B375DCE-B10B-4EEF-9FFF-327AE335C2BA}" type="pres">
      <dgm:prSet presAssocID="{C099E05A-B2BF-4EB5-B974-599CA78BAF5A}" presName="conn2-1" presStyleLbl="parChTrans1D3" presStyleIdx="2" presStyleCnt="3"/>
      <dgm:spPr/>
    </dgm:pt>
    <dgm:pt modelId="{0108DF9E-B091-4750-8296-E5F1B4D5DE39}" type="pres">
      <dgm:prSet presAssocID="{C099E05A-B2BF-4EB5-B974-599CA78BAF5A}" presName="connTx" presStyleLbl="parChTrans1D3" presStyleIdx="2" presStyleCnt="3"/>
      <dgm:spPr/>
    </dgm:pt>
    <dgm:pt modelId="{8ED28B63-0F6C-4E20-A93C-BC051963A51A}" type="pres">
      <dgm:prSet presAssocID="{37A28BE7-7928-4B0C-9DEA-1AE28F715097}" presName="root2" presStyleCnt="0"/>
      <dgm:spPr/>
    </dgm:pt>
    <dgm:pt modelId="{263C1FE7-EC23-4328-80C8-82EBE694844A}" type="pres">
      <dgm:prSet presAssocID="{37A28BE7-7928-4B0C-9DEA-1AE28F715097}" presName="LevelTwoTextNode" presStyleLbl="node3" presStyleIdx="2" presStyleCnt="3" custScaleX="142079">
        <dgm:presLayoutVars>
          <dgm:chPref val="3"/>
        </dgm:presLayoutVars>
      </dgm:prSet>
      <dgm:spPr/>
    </dgm:pt>
    <dgm:pt modelId="{EB80FA63-7FAD-4ED2-B7E9-4B7C6C92C7CE}" type="pres">
      <dgm:prSet presAssocID="{37A28BE7-7928-4B0C-9DEA-1AE28F715097}" presName="level3hierChild" presStyleCnt="0"/>
      <dgm:spPr/>
    </dgm:pt>
  </dgm:ptLst>
  <dgm:cxnLst>
    <dgm:cxn modelId="{1BBF1804-7EE4-4BB5-B7F1-312779EEAAAD}" type="presOf" srcId="{37A28BE7-7928-4B0C-9DEA-1AE28F715097}" destId="{263C1FE7-EC23-4328-80C8-82EBE694844A}" srcOrd="0" destOrd="0" presId="urn:microsoft.com/office/officeart/2005/8/layout/hierarchy2"/>
    <dgm:cxn modelId="{927A340B-5EED-4539-902D-13F3B1D3F36C}" type="presOf" srcId="{22302030-5365-4FEE-B6EC-BF12AF223FF9}" destId="{A52FB41F-8B94-4E53-80E9-6AACE77488DB}" srcOrd="0" destOrd="0" presId="urn:microsoft.com/office/officeart/2005/8/layout/hierarchy2"/>
    <dgm:cxn modelId="{0C167B2D-B67C-468E-9EC3-D1F7DF760C0A}" type="presOf" srcId="{3D24A5A2-47C6-4E5B-AE91-CC4988290D69}" destId="{3A52F204-1BA8-46B4-8856-5F3762C97231}" srcOrd="0" destOrd="0" presId="urn:microsoft.com/office/officeart/2005/8/layout/hierarchy2"/>
    <dgm:cxn modelId="{5AA6382E-96D8-429C-9719-FE90CA3ABEC0}" type="presOf" srcId="{73FF5F30-33FC-4253-B44E-EAD76C3B484E}" destId="{0E777CEC-29D3-4591-B080-E25B680E7AF6}" srcOrd="1" destOrd="0" presId="urn:microsoft.com/office/officeart/2005/8/layout/hierarchy2"/>
    <dgm:cxn modelId="{57611C30-37C2-4418-9D90-8BD374C7FF3B}" type="presOf" srcId="{A992C8F9-CA0E-44AD-B50E-BF9C46FD4C17}" destId="{76C4B400-1C0B-47D7-9A74-74062ABCF912}" srcOrd="0" destOrd="0" presId="urn:microsoft.com/office/officeart/2005/8/layout/hierarchy2"/>
    <dgm:cxn modelId="{ED98A942-DB91-4A8A-BDA7-71A66D19B045}" type="presOf" srcId="{39B5F288-0A02-4D63-92CF-A8C468E3C017}" destId="{3BCF340A-33EE-423A-8319-75B3AF0C5B5F}" srcOrd="0" destOrd="0" presId="urn:microsoft.com/office/officeart/2005/8/layout/hierarchy2"/>
    <dgm:cxn modelId="{1E06A370-2323-4F6A-8966-87F74A9626DA}" type="presOf" srcId="{C099E05A-B2BF-4EB5-B974-599CA78BAF5A}" destId="{0108DF9E-B091-4750-8296-E5F1B4D5DE39}" srcOrd="1" destOrd="0" presId="urn:microsoft.com/office/officeart/2005/8/layout/hierarchy2"/>
    <dgm:cxn modelId="{FCB7237B-2F7A-43C7-B643-C1F0DAEEBF8C}" type="presOf" srcId="{0AE584F4-59A5-48EA-8C07-C2BEFC1EA5A5}" destId="{1DB896CC-7598-41AA-8127-9E955A21ACBF}" srcOrd="1" destOrd="0" presId="urn:microsoft.com/office/officeart/2005/8/layout/hierarchy2"/>
    <dgm:cxn modelId="{37A08E7B-B338-425E-B175-F3C99594CE99}" srcId="{A992C8F9-CA0E-44AD-B50E-BF9C46FD4C17}" destId="{5A0E54CF-70FD-407C-83B1-380A9A9534CD}" srcOrd="1" destOrd="0" parTransId="{0AE584F4-59A5-48EA-8C07-C2BEFC1EA5A5}" sibTransId="{BEF609D4-514C-4B90-A88D-E823DF306367}"/>
    <dgm:cxn modelId="{2A1C238B-6D04-418C-97D2-8A34FE4196F2}" type="presOf" srcId="{73FF5F30-33FC-4253-B44E-EAD76C3B484E}" destId="{778A8CE6-1F4E-4BB1-931C-3DAB39AFA038}" srcOrd="0" destOrd="0" presId="urn:microsoft.com/office/officeart/2005/8/layout/hierarchy2"/>
    <dgm:cxn modelId="{19DE8F94-586D-4C94-ACD8-6FA69E717577}" type="presOf" srcId="{CC7BA2A3-1ABB-4012-924F-E1E1BDF8EBD6}" destId="{0DB306EE-436F-4D8B-AC87-4A1745528C40}" srcOrd="0" destOrd="0" presId="urn:microsoft.com/office/officeart/2005/8/layout/hierarchy2"/>
    <dgm:cxn modelId="{0C0BA5A7-601E-4F30-A6F1-5F133ABA4FF2}" type="presOf" srcId="{37F08133-1C45-4070-9CA6-6B949BE53EC7}" destId="{C59095FE-8E53-4A4E-8024-4A353D79211C}" srcOrd="0" destOrd="0" presId="urn:microsoft.com/office/officeart/2005/8/layout/hierarchy2"/>
    <dgm:cxn modelId="{DA457FAB-1C4E-40D1-B518-9E2A97722D48}" srcId="{5A0E54CF-70FD-407C-83B1-380A9A9534CD}" destId="{37A28BE7-7928-4B0C-9DEA-1AE28F715097}" srcOrd="0" destOrd="0" parTransId="{C099E05A-B2BF-4EB5-B974-599CA78BAF5A}" sibTransId="{0736DB29-8284-4678-8F84-9D0406D2DBCE}"/>
    <dgm:cxn modelId="{3C6B8BAD-F09C-46D6-B0DA-4A06868D50CC}" srcId="{37F08133-1C45-4070-9CA6-6B949BE53EC7}" destId="{CC7BA2A3-1ABB-4012-924F-E1E1BDF8EBD6}" srcOrd="1" destOrd="0" parTransId="{39B5F288-0A02-4D63-92CF-A8C468E3C017}" sibTransId="{82281DCF-5797-4DBC-A85A-891AE31518AB}"/>
    <dgm:cxn modelId="{6E1005B8-405B-4D03-BF51-9AD1B52034E6}" srcId="{A992C8F9-CA0E-44AD-B50E-BF9C46FD4C17}" destId="{37F08133-1C45-4070-9CA6-6B949BE53EC7}" srcOrd="0" destOrd="0" parTransId="{22302030-5365-4FEE-B6EC-BF12AF223FF9}" sibTransId="{BDC416E1-9006-40CD-BFA3-1AE607BA91BF}"/>
    <dgm:cxn modelId="{7150D7BA-4A47-4EB8-8D77-1FE80B3DA996}" type="presOf" srcId="{5A0E54CF-70FD-407C-83B1-380A9A9534CD}" destId="{4009D644-E2E2-4CA7-9E7C-0B65D70A5A4D}" srcOrd="0" destOrd="0" presId="urn:microsoft.com/office/officeart/2005/8/layout/hierarchy2"/>
    <dgm:cxn modelId="{998C38BE-80A8-41F3-988D-6E690FC59270}" type="presOf" srcId="{0AE584F4-59A5-48EA-8C07-C2BEFC1EA5A5}" destId="{1EE4D595-FBF7-44A9-B0BA-2D98D9A21209}" srcOrd="0" destOrd="0" presId="urn:microsoft.com/office/officeart/2005/8/layout/hierarchy2"/>
    <dgm:cxn modelId="{864A60DE-2B32-42F0-80BC-69B349127C68}" type="presOf" srcId="{C099E05A-B2BF-4EB5-B974-599CA78BAF5A}" destId="{9B375DCE-B10B-4EEF-9FFF-327AE335C2BA}" srcOrd="0" destOrd="0" presId="urn:microsoft.com/office/officeart/2005/8/layout/hierarchy2"/>
    <dgm:cxn modelId="{FAD361E6-727C-43E2-8DEA-9E57265D4B91}" type="presOf" srcId="{258B9B22-296B-4462-B147-B47D1DCB4D84}" destId="{78A37DB1-7DA3-487E-A5F6-0E4CD9B6D76C}" srcOrd="0" destOrd="0" presId="urn:microsoft.com/office/officeart/2005/8/layout/hierarchy2"/>
    <dgm:cxn modelId="{582F07EA-21D9-44FE-84F3-15B973C7FD8E}" type="presOf" srcId="{22302030-5365-4FEE-B6EC-BF12AF223FF9}" destId="{17376A5F-4EE5-4B1F-A0CE-577526690389}" srcOrd="1" destOrd="0" presId="urn:microsoft.com/office/officeart/2005/8/layout/hierarchy2"/>
    <dgm:cxn modelId="{1ABE49F3-3514-462C-8A2C-D7A68CBF85CF}" srcId="{3D24A5A2-47C6-4E5B-AE91-CC4988290D69}" destId="{A992C8F9-CA0E-44AD-B50E-BF9C46FD4C17}" srcOrd="0" destOrd="0" parTransId="{E246524E-4BE2-428F-87E0-24B1AE0D5642}" sibTransId="{4BABCA19-A990-41F8-9B44-E067E5C63170}"/>
    <dgm:cxn modelId="{C87D06FA-CC94-4776-85B7-9E25CD8593A1}" srcId="{37F08133-1C45-4070-9CA6-6B949BE53EC7}" destId="{258B9B22-296B-4462-B147-B47D1DCB4D84}" srcOrd="0" destOrd="0" parTransId="{73FF5F30-33FC-4253-B44E-EAD76C3B484E}" sibTransId="{BE7EA0C5-1274-46FB-B68D-025925E95632}"/>
    <dgm:cxn modelId="{E3CAE4FE-6741-4CF8-A07C-1AFD3573433B}" type="presOf" srcId="{39B5F288-0A02-4D63-92CF-A8C468E3C017}" destId="{B9F9C586-A519-45FF-B9B1-2C714DF739CE}" srcOrd="1" destOrd="0" presId="urn:microsoft.com/office/officeart/2005/8/layout/hierarchy2"/>
    <dgm:cxn modelId="{93C6F717-BEB0-4FFA-8801-E4916A03C8A9}" type="presParOf" srcId="{3A52F204-1BA8-46B4-8856-5F3762C97231}" destId="{986B18F3-F18A-4102-B604-D26ED76DD7A4}" srcOrd="0" destOrd="0" presId="urn:microsoft.com/office/officeart/2005/8/layout/hierarchy2"/>
    <dgm:cxn modelId="{4C56E9D0-530F-449E-8CAB-5FD50A8824DF}" type="presParOf" srcId="{986B18F3-F18A-4102-B604-D26ED76DD7A4}" destId="{76C4B400-1C0B-47D7-9A74-74062ABCF912}" srcOrd="0" destOrd="0" presId="urn:microsoft.com/office/officeart/2005/8/layout/hierarchy2"/>
    <dgm:cxn modelId="{D52933FD-E739-4A37-A60F-2853B625AB50}" type="presParOf" srcId="{986B18F3-F18A-4102-B604-D26ED76DD7A4}" destId="{8F8E457F-C6B0-46C5-A0E2-EFD4FCB10935}" srcOrd="1" destOrd="0" presId="urn:microsoft.com/office/officeart/2005/8/layout/hierarchy2"/>
    <dgm:cxn modelId="{4C8DAF86-C537-4D7E-8508-023632025870}" type="presParOf" srcId="{8F8E457F-C6B0-46C5-A0E2-EFD4FCB10935}" destId="{A52FB41F-8B94-4E53-80E9-6AACE77488DB}" srcOrd="0" destOrd="0" presId="urn:microsoft.com/office/officeart/2005/8/layout/hierarchy2"/>
    <dgm:cxn modelId="{8222836E-157A-400E-BB18-7506362AF34F}" type="presParOf" srcId="{A52FB41F-8B94-4E53-80E9-6AACE77488DB}" destId="{17376A5F-4EE5-4B1F-A0CE-577526690389}" srcOrd="0" destOrd="0" presId="urn:microsoft.com/office/officeart/2005/8/layout/hierarchy2"/>
    <dgm:cxn modelId="{B552FD56-9559-4E67-A55F-991748654055}" type="presParOf" srcId="{8F8E457F-C6B0-46C5-A0E2-EFD4FCB10935}" destId="{D65BF02F-0900-45A0-AE98-AC804CDF803D}" srcOrd="1" destOrd="0" presId="urn:microsoft.com/office/officeart/2005/8/layout/hierarchy2"/>
    <dgm:cxn modelId="{C034F5E5-967D-4481-813E-9AFD7B168818}" type="presParOf" srcId="{D65BF02F-0900-45A0-AE98-AC804CDF803D}" destId="{C59095FE-8E53-4A4E-8024-4A353D79211C}" srcOrd="0" destOrd="0" presId="urn:microsoft.com/office/officeart/2005/8/layout/hierarchy2"/>
    <dgm:cxn modelId="{AAA1821A-3006-45ED-92BF-6D40AC40E823}" type="presParOf" srcId="{D65BF02F-0900-45A0-AE98-AC804CDF803D}" destId="{F98EA971-7FFB-46FC-8E3C-B072C331C28C}" srcOrd="1" destOrd="0" presId="urn:microsoft.com/office/officeart/2005/8/layout/hierarchy2"/>
    <dgm:cxn modelId="{96138D72-F1C2-472A-9FEF-2CE06FEDD4CF}" type="presParOf" srcId="{F98EA971-7FFB-46FC-8E3C-B072C331C28C}" destId="{778A8CE6-1F4E-4BB1-931C-3DAB39AFA038}" srcOrd="0" destOrd="0" presId="urn:microsoft.com/office/officeart/2005/8/layout/hierarchy2"/>
    <dgm:cxn modelId="{08432910-3742-44E4-B91C-D5D2A528FAB3}" type="presParOf" srcId="{778A8CE6-1F4E-4BB1-931C-3DAB39AFA038}" destId="{0E777CEC-29D3-4591-B080-E25B680E7AF6}" srcOrd="0" destOrd="0" presId="urn:microsoft.com/office/officeart/2005/8/layout/hierarchy2"/>
    <dgm:cxn modelId="{788B6586-9A74-4A26-936A-D20B4A72B048}" type="presParOf" srcId="{F98EA971-7FFB-46FC-8E3C-B072C331C28C}" destId="{F4006DF9-92C8-4DBB-B40D-B111059FFF6D}" srcOrd="1" destOrd="0" presId="urn:microsoft.com/office/officeart/2005/8/layout/hierarchy2"/>
    <dgm:cxn modelId="{658D8B88-6265-42E2-B49A-E73E979428F9}" type="presParOf" srcId="{F4006DF9-92C8-4DBB-B40D-B111059FFF6D}" destId="{78A37DB1-7DA3-487E-A5F6-0E4CD9B6D76C}" srcOrd="0" destOrd="0" presId="urn:microsoft.com/office/officeart/2005/8/layout/hierarchy2"/>
    <dgm:cxn modelId="{CCE97F1E-4BF3-4602-995F-E7BE7D6E074A}" type="presParOf" srcId="{F4006DF9-92C8-4DBB-B40D-B111059FFF6D}" destId="{B7392CB2-3F7C-4A6D-9FC7-B9B0B9585AF5}" srcOrd="1" destOrd="0" presId="urn:microsoft.com/office/officeart/2005/8/layout/hierarchy2"/>
    <dgm:cxn modelId="{B0C58467-B1FF-4BB8-9B83-D87EF25621C7}" type="presParOf" srcId="{F98EA971-7FFB-46FC-8E3C-B072C331C28C}" destId="{3BCF340A-33EE-423A-8319-75B3AF0C5B5F}" srcOrd="2" destOrd="0" presId="urn:microsoft.com/office/officeart/2005/8/layout/hierarchy2"/>
    <dgm:cxn modelId="{AEA147E0-EC7E-40DE-849A-C5AB68766284}" type="presParOf" srcId="{3BCF340A-33EE-423A-8319-75B3AF0C5B5F}" destId="{B9F9C586-A519-45FF-B9B1-2C714DF739CE}" srcOrd="0" destOrd="0" presId="urn:microsoft.com/office/officeart/2005/8/layout/hierarchy2"/>
    <dgm:cxn modelId="{9579BB2A-39B4-461C-8CA2-648DB901D8F2}" type="presParOf" srcId="{F98EA971-7FFB-46FC-8E3C-B072C331C28C}" destId="{6CAF7A94-0EC9-4A35-92A1-83CAE1FECD64}" srcOrd="3" destOrd="0" presId="urn:microsoft.com/office/officeart/2005/8/layout/hierarchy2"/>
    <dgm:cxn modelId="{65A58839-9CB3-45BB-96C5-1D34800276AC}" type="presParOf" srcId="{6CAF7A94-0EC9-4A35-92A1-83CAE1FECD64}" destId="{0DB306EE-436F-4D8B-AC87-4A1745528C40}" srcOrd="0" destOrd="0" presId="urn:microsoft.com/office/officeart/2005/8/layout/hierarchy2"/>
    <dgm:cxn modelId="{C63C5F0B-041A-41B4-9FA4-9C94F48201A6}" type="presParOf" srcId="{6CAF7A94-0EC9-4A35-92A1-83CAE1FECD64}" destId="{3BA479F5-2CF8-4B71-B2D3-D5F133EBC273}" srcOrd="1" destOrd="0" presId="urn:microsoft.com/office/officeart/2005/8/layout/hierarchy2"/>
    <dgm:cxn modelId="{BA647A25-9127-4D88-88EB-0B2701CDA06C}" type="presParOf" srcId="{8F8E457F-C6B0-46C5-A0E2-EFD4FCB10935}" destId="{1EE4D595-FBF7-44A9-B0BA-2D98D9A21209}" srcOrd="2" destOrd="0" presId="urn:microsoft.com/office/officeart/2005/8/layout/hierarchy2"/>
    <dgm:cxn modelId="{505095CE-FC32-425E-ABD7-3500954E29FB}" type="presParOf" srcId="{1EE4D595-FBF7-44A9-B0BA-2D98D9A21209}" destId="{1DB896CC-7598-41AA-8127-9E955A21ACBF}" srcOrd="0" destOrd="0" presId="urn:microsoft.com/office/officeart/2005/8/layout/hierarchy2"/>
    <dgm:cxn modelId="{A0A6CE99-BF76-4D28-B1C8-B184742AF26B}" type="presParOf" srcId="{8F8E457F-C6B0-46C5-A0E2-EFD4FCB10935}" destId="{33019C37-40F2-4539-8F97-366BE291C39E}" srcOrd="3" destOrd="0" presId="urn:microsoft.com/office/officeart/2005/8/layout/hierarchy2"/>
    <dgm:cxn modelId="{4D4C0C80-4542-44D5-B005-66C4C40FCC79}" type="presParOf" srcId="{33019C37-40F2-4539-8F97-366BE291C39E}" destId="{4009D644-E2E2-4CA7-9E7C-0B65D70A5A4D}" srcOrd="0" destOrd="0" presId="urn:microsoft.com/office/officeart/2005/8/layout/hierarchy2"/>
    <dgm:cxn modelId="{967775D2-E7E6-433F-B3A8-0E92D6FD3486}" type="presParOf" srcId="{33019C37-40F2-4539-8F97-366BE291C39E}" destId="{E2A3AF62-1935-490F-8A30-B714DB42E66A}" srcOrd="1" destOrd="0" presId="urn:microsoft.com/office/officeart/2005/8/layout/hierarchy2"/>
    <dgm:cxn modelId="{9259CD94-08CF-4A94-BB0C-E8BED9F52939}" type="presParOf" srcId="{E2A3AF62-1935-490F-8A30-B714DB42E66A}" destId="{9B375DCE-B10B-4EEF-9FFF-327AE335C2BA}" srcOrd="0" destOrd="0" presId="urn:microsoft.com/office/officeart/2005/8/layout/hierarchy2"/>
    <dgm:cxn modelId="{E9A1F6EC-45B5-4813-BC4D-CA6F0F7B6711}" type="presParOf" srcId="{9B375DCE-B10B-4EEF-9FFF-327AE335C2BA}" destId="{0108DF9E-B091-4750-8296-E5F1B4D5DE39}" srcOrd="0" destOrd="0" presId="urn:microsoft.com/office/officeart/2005/8/layout/hierarchy2"/>
    <dgm:cxn modelId="{DBBEA7A4-2721-484B-9E9D-C537E97F201B}" type="presParOf" srcId="{E2A3AF62-1935-490F-8A30-B714DB42E66A}" destId="{8ED28B63-0F6C-4E20-A93C-BC051963A51A}" srcOrd="1" destOrd="0" presId="urn:microsoft.com/office/officeart/2005/8/layout/hierarchy2"/>
    <dgm:cxn modelId="{FCDCDFB8-1CAA-4267-9165-775E98344B80}" type="presParOf" srcId="{8ED28B63-0F6C-4E20-A93C-BC051963A51A}" destId="{263C1FE7-EC23-4328-80C8-82EBE694844A}" srcOrd="0" destOrd="0" presId="urn:microsoft.com/office/officeart/2005/8/layout/hierarchy2"/>
    <dgm:cxn modelId="{576F6AD7-13CD-4D25-AC9F-FBBBBC99CF3D}" type="presParOf" srcId="{8ED28B63-0F6C-4E20-A93C-BC051963A51A}" destId="{EB80FA63-7FAD-4ED2-B7E9-4B7C6C92C7C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24A5A2-47C6-4E5B-AE91-CC4988290D6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992C8F9-CA0E-44AD-B50E-BF9C46FD4C17}">
      <dgm:prSet phldrT="[Text]"/>
      <dgm:spPr/>
      <dgm:t>
        <a:bodyPr/>
        <a:lstStyle/>
        <a:p>
          <a:r>
            <a:rPr lang="en-US" b="1" dirty="0"/>
            <a:t>CE Creative Activities</a:t>
          </a:r>
        </a:p>
      </dgm:t>
    </dgm:pt>
    <dgm:pt modelId="{E246524E-4BE2-428F-87E0-24B1AE0D5642}" type="parTrans" cxnId="{1ABE49F3-3514-462C-8A2C-D7A68CBF85CF}">
      <dgm:prSet/>
      <dgm:spPr/>
      <dgm:t>
        <a:bodyPr/>
        <a:lstStyle/>
        <a:p>
          <a:endParaRPr lang="en-US"/>
        </a:p>
      </dgm:t>
    </dgm:pt>
    <dgm:pt modelId="{4BABCA19-A990-41F8-9B44-E067E5C63170}" type="sibTrans" cxnId="{1ABE49F3-3514-462C-8A2C-D7A68CBF85CF}">
      <dgm:prSet/>
      <dgm:spPr/>
      <dgm:t>
        <a:bodyPr/>
        <a:lstStyle/>
        <a:p>
          <a:endParaRPr lang="en-US"/>
        </a:p>
      </dgm:t>
    </dgm:pt>
    <dgm:pt modelId="{37A28BE7-7928-4B0C-9DEA-1AE28F715097}">
      <dgm:prSet phldrT="[Text]"/>
      <dgm:spPr/>
      <dgm:t>
        <a:bodyPr/>
        <a:lstStyle/>
        <a:p>
          <a:r>
            <a:rPr lang="en-US" dirty="0"/>
            <a:t>Public: Arts, Design, Humanities</a:t>
          </a:r>
        </a:p>
      </dgm:t>
    </dgm:pt>
    <dgm:pt modelId="{C099E05A-B2BF-4EB5-B974-599CA78BAF5A}" type="parTrans" cxnId="{DA457FAB-1C4E-40D1-B518-9E2A97722D48}">
      <dgm:prSet/>
      <dgm:spPr/>
      <dgm:t>
        <a:bodyPr/>
        <a:lstStyle/>
        <a:p>
          <a:endParaRPr lang="en-US"/>
        </a:p>
      </dgm:t>
    </dgm:pt>
    <dgm:pt modelId="{0736DB29-8284-4678-8F84-9D0406D2DBCE}" type="sibTrans" cxnId="{DA457FAB-1C4E-40D1-B518-9E2A97722D48}">
      <dgm:prSet/>
      <dgm:spPr/>
      <dgm:t>
        <a:bodyPr/>
        <a:lstStyle/>
        <a:p>
          <a:endParaRPr lang="en-US"/>
        </a:p>
      </dgm:t>
    </dgm:pt>
    <dgm:pt modelId="{258B9B22-296B-4462-B147-B47D1DCB4D84}">
      <dgm:prSet/>
      <dgm:spPr/>
      <dgm:t>
        <a:bodyPr/>
        <a:lstStyle/>
        <a:p>
          <a:r>
            <a:rPr lang="en-US" dirty="0"/>
            <a:t>Journal of Art for Life</a:t>
          </a:r>
        </a:p>
      </dgm:t>
    </dgm:pt>
    <dgm:pt modelId="{73FF5F30-33FC-4253-B44E-EAD76C3B484E}" type="parTrans" cxnId="{C87D06FA-CC94-4776-85B7-9E25CD8593A1}">
      <dgm:prSet/>
      <dgm:spPr/>
      <dgm:t>
        <a:bodyPr/>
        <a:lstStyle/>
        <a:p>
          <a:endParaRPr lang="en-US"/>
        </a:p>
      </dgm:t>
      <dgm:extLst>
        <a:ext uri="{E40237B7-FDA0-4F09-8148-C483321AD2D9}">
          <dgm14:cNvPr xmlns:dgm14="http://schemas.microsoft.com/office/drawing/2010/diagram" id="0" name="" descr="Reading from left to right, the first bubble says CE Research. The second bubble says Health and Participatory Action Methodologies. The third bubbles list potential journals that publish articles at the intersection of health an participatory action methodologies. These journals are: Progress in Community Health Partnerships: Research, Education, and Action; Health Promotion Practice: and Action Research." title="Graphic depicts how your type of CES points you to potential journals"/>
        </a:ext>
      </dgm:extLst>
    </dgm:pt>
    <dgm:pt modelId="{BE7EA0C5-1274-46FB-B68D-025925E95632}" type="sibTrans" cxnId="{C87D06FA-CC94-4776-85B7-9E25CD8593A1}">
      <dgm:prSet/>
      <dgm:spPr/>
      <dgm:t>
        <a:bodyPr/>
        <a:lstStyle/>
        <a:p>
          <a:endParaRPr lang="en-US"/>
        </a:p>
      </dgm:t>
    </dgm:pt>
    <dgm:pt modelId="{31D3277D-6C31-4FAC-9320-3FD44D65D1D3}">
      <dgm:prSet phldrT="[Text]"/>
      <dgm:spPr/>
      <dgm:t>
        <a:bodyPr/>
        <a:lstStyle/>
        <a:p>
          <a:r>
            <a:rPr lang="en-US" dirty="0"/>
            <a:t>Community Arts Journal</a:t>
          </a:r>
        </a:p>
      </dgm:t>
    </dgm:pt>
    <dgm:pt modelId="{C5C32F19-2D80-49DB-B7F3-C381C722570B}" type="parTrans" cxnId="{38AF249D-7644-44EF-8375-BFF8206076A9}">
      <dgm:prSet/>
      <dgm:spPr/>
      <dgm:t>
        <a:bodyPr/>
        <a:lstStyle/>
        <a:p>
          <a:endParaRPr lang="en-US"/>
        </a:p>
      </dgm:t>
    </dgm:pt>
    <dgm:pt modelId="{BA6F1C86-910F-4F03-8833-D66ADDE0E75E}" type="sibTrans" cxnId="{38AF249D-7644-44EF-8375-BFF8206076A9}">
      <dgm:prSet/>
      <dgm:spPr/>
      <dgm:t>
        <a:bodyPr/>
        <a:lstStyle/>
        <a:p>
          <a:endParaRPr lang="en-US"/>
        </a:p>
      </dgm:t>
    </dgm:pt>
    <dgm:pt modelId="{3A52F204-1BA8-46B4-8856-5F3762C97231}" type="pres">
      <dgm:prSet presAssocID="{3D24A5A2-47C6-4E5B-AE91-CC4988290D69}" presName="diagram" presStyleCnt="0">
        <dgm:presLayoutVars>
          <dgm:chPref val="1"/>
          <dgm:dir/>
          <dgm:animOne val="branch"/>
          <dgm:animLvl val="lvl"/>
          <dgm:resizeHandles val="exact"/>
        </dgm:presLayoutVars>
      </dgm:prSet>
      <dgm:spPr/>
    </dgm:pt>
    <dgm:pt modelId="{986B18F3-F18A-4102-B604-D26ED76DD7A4}" type="pres">
      <dgm:prSet presAssocID="{A992C8F9-CA0E-44AD-B50E-BF9C46FD4C17}" presName="root1" presStyleCnt="0"/>
      <dgm:spPr/>
    </dgm:pt>
    <dgm:pt modelId="{76C4B400-1C0B-47D7-9A74-74062ABCF912}" type="pres">
      <dgm:prSet presAssocID="{A992C8F9-CA0E-44AD-B50E-BF9C46FD4C17}" presName="LevelOneTextNode" presStyleLbl="node0" presStyleIdx="0" presStyleCnt="1" custScaleX="152868">
        <dgm:presLayoutVars>
          <dgm:chPref val="3"/>
        </dgm:presLayoutVars>
      </dgm:prSet>
      <dgm:spPr/>
    </dgm:pt>
    <dgm:pt modelId="{8F8E457F-C6B0-46C5-A0E2-EFD4FCB10935}" type="pres">
      <dgm:prSet presAssocID="{A992C8F9-CA0E-44AD-B50E-BF9C46FD4C17}" presName="level2hierChild" presStyleCnt="0"/>
      <dgm:spPr/>
    </dgm:pt>
    <dgm:pt modelId="{778A8CE6-1F4E-4BB1-931C-3DAB39AFA038}" type="pres">
      <dgm:prSet presAssocID="{73FF5F30-33FC-4253-B44E-EAD76C3B484E}" presName="conn2-1" presStyleLbl="parChTrans1D2" presStyleIdx="0" presStyleCnt="3"/>
      <dgm:spPr/>
    </dgm:pt>
    <dgm:pt modelId="{0E777CEC-29D3-4591-B080-E25B680E7AF6}" type="pres">
      <dgm:prSet presAssocID="{73FF5F30-33FC-4253-B44E-EAD76C3B484E}" presName="connTx" presStyleLbl="parChTrans1D2" presStyleIdx="0" presStyleCnt="3"/>
      <dgm:spPr/>
    </dgm:pt>
    <dgm:pt modelId="{F4006DF9-92C8-4DBB-B40D-B111059FFF6D}" type="pres">
      <dgm:prSet presAssocID="{258B9B22-296B-4462-B147-B47D1DCB4D84}" presName="root2" presStyleCnt="0"/>
      <dgm:spPr/>
    </dgm:pt>
    <dgm:pt modelId="{78A37DB1-7DA3-487E-A5F6-0E4CD9B6D76C}" type="pres">
      <dgm:prSet presAssocID="{258B9B22-296B-4462-B147-B47D1DCB4D84}" presName="LevelTwoTextNode" presStyleLbl="node2" presStyleIdx="0" presStyleCnt="3" custScaleX="147455">
        <dgm:presLayoutVars>
          <dgm:chPref val="3"/>
        </dgm:presLayoutVars>
      </dgm:prSet>
      <dgm:spPr/>
    </dgm:pt>
    <dgm:pt modelId="{B7392CB2-3F7C-4A6D-9FC7-B9B0B9585AF5}" type="pres">
      <dgm:prSet presAssocID="{258B9B22-296B-4462-B147-B47D1DCB4D84}" presName="level3hierChild" presStyleCnt="0"/>
      <dgm:spPr/>
    </dgm:pt>
    <dgm:pt modelId="{9B375DCE-B10B-4EEF-9FFF-327AE335C2BA}" type="pres">
      <dgm:prSet presAssocID="{C099E05A-B2BF-4EB5-B974-599CA78BAF5A}" presName="conn2-1" presStyleLbl="parChTrans1D2" presStyleIdx="1" presStyleCnt="3"/>
      <dgm:spPr/>
    </dgm:pt>
    <dgm:pt modelId="{0108DF9E-B091-4750-8296-E5F1B4D5DE39}" type="pres">
      <dgm:prSet presAssocID="{C099E05A-B2BF-4EB5-B974-599CA78BAF5A}" presName="connTx" presStyleLbl="parChTrans1D2" presStyleIdx="1" presStyleCnt="3"/>
      <dgm:spPr/>
    </dgm:pt>
    <dgm:pt modelId="{8ED28B63-0F6C-4E20-A93C-BC051963A51A}" type="pres">
      <dgm:prSet presAssocID="{37A28BE7-7928-4B0C-9DEA-1AE28F715097}" presName="root2" presStyleCnt="0"/>
      <dgm:spPr/>
    </dgm:pt>
    <dgm:pt modelId="{263C1FE7-EC23-4328-80C8-82EBE694844A}" type="pres">
      <dgm:prSet presAssocID="{37A28BE7-7928-4B0C-9DEA-1AE28F715097}" presName="LevelTwoTextNode" presStyleLbl="node2" presStyleIdx="1" presStyleCnt="3" custScaleX="142079" custScaleY="140316">
        <dgm:presLayoutVars>
          <dgm:chPref val="3"/>
        </dgm:presLayoutVars>
      </dgm:prSet>
      <dgm:spPr/>
    </dgm:pt>
    <dgm:pt modelId="{EB80FA63-7FAD-4ED2-B7E9-4B7C6C92C7CE}" type="pres">
      <dgm:prSet presAssocID="{37A28BE7-7928-4B0C-9DEA-1AE28F715097}" presName="level3hierChild" presStyleCnt="0"/>
      <dgm:spPr/>
    </dgm:pt>
    <dgm:pt modelId="{252676C0-D0B2-4241-8EC0-4DF7E542FE59}" type="pres">
      <dgm:prSet presAssocID="{C5C32F19-2D80-49DB-B7F3-C381C722570B}" presName="conn2-1" presStyleLbl="parChTrans1D2" presStyleIdx="2" presStyleCnt="3"/>
      <dgm:spPr/>
    </dgm:pt>
    <dgm:pt modelId="{2CA4CEEB-63F8-446A-963C-C382B1A318B0}" type="pres">
      <dgm:prSet presAssocID="{C5C32F19-2D80-49DB-B7F3-C381C722570B}" presName="connTx" presStyleLbl="parChTrans1D2" presStyleIdx="2" presStyleCnt="3"/>
      <dgm:spPr/>
    </dgm:pt>
    <dgm:pt modelId="{8C64E00B-B305-4CD6-BC80-3B68DAEF313B}" type="pres">
      <dgm:prSet presAssocID="{31D3277D-6C31-4FAC-9320-3FD44D65D1D3}" presName="root2" presStyleCnt="0"/>
      <dgm:spPr/>
    </dgm:pt>
    <dgm:pt modelId="{35FDFBFA-33A1-47EB-BCD8-E4FE278758BB}" type="pres">
      <dgm:prSet presAssocID="{31D3277D-6C31-4FAC-9320-3FD44D65D1D3}" presName="LevelTwoTextNode" presStyleLbl="node2" presStyleIdx="2" presStyleCnt="3" custScaleX="125300">
        <dgm:presLayoutVars>
          <dgm:chPref val="3"/>
        </dgm:presLayoutVars>
      </dgm:prSet>
      <dgm:spPr/>
    </dgm:pt>
    <dgm:pt modelId="{C0E0D443-EF8B-4D43-B79F-7752F2A360BE}" type="pres">
      <dgm:prSet presAssocID="{31D3277D-6C31-4FAC-9320-3FD44D65D1D3}" presName="level3hierChild" presStyleCnt="0"/>
      <dgm:spPr/>
    </dgm:pt>
  </dgm:ptLst>
  <dgm:cxnLst>
    <dgm:cxn modelId="{6A505E16-28C9-45EC-8A5F-49FB41CB9BCD}" type="presOf" srcId="{C099E05A-B2BF-4EB5-B974-599CA78BAF5A}" destId="{0108DF9E-B091-4750-8296-E5F1B4D5DE39}" srcOrd="1" destOrd="0" presId="urn:microsoft.com/office/officeart/2005/8/layout/hierarchy2"/>
    <dgm:cxn modelId="{0C167B2D-B67C-468E-9EC3-D1F7DF760C0A}" type="presOf" srcId="{3D24A5A2-47C6-4E5B-AE91-CC4988290D69}" destId="{3A52F204-1BA8-46B4-8856-5F3762C97231}" srcOrd="0" destOrd="0" presId="urn:microsoft.com/office/officeart/2005/8/layout/hierarchy2"/>
    <dgm:cxn modelId="{57611C30-37C2-4418-9D90-8BD374C7FF3B}" type="presOf" srcId="{A992C8F9-CA0E-44AD-B50E-BF9C46FD4C17}" destId="{76C4B400-1C0B-47D7-9A74-74062ABCF912}" srcOrd="0" destOrd="0" presId="urn:microsoft.com/office/officeart/2005/8/layout/hierarchy2"/>
    <dgm:cxn modelId="{F9380D61-C247-492B-815A-74CA93733361}" type="presOf" srcId="{73FF5F30-33FC-4253-B44E-EAD76C3B484E}" destId="{778A8CE6-1F4E-4BB1-931C-3DAB39AFA038}" srcOrd="0" destOrd="0" presId="urn:microsoft.com/office/officeart/2005/8/layout/hierarchy2"/>
    <dgm:cxn modelId="{4DE95F6D-8BEB-4D16-AE06-384549E3FA67}" type="presOf" srcId="{C099E05A-B2BF-4EB5-B974-599CA78BAF5A}" destId="{9B375DCE-B10B-4EEF-9FFF-327AE335C2BA}" srcOrd="0" destOrd="0" presId="urn:microsoft.com/office/officeart/2005/8/layout/hierarchy2"/>
    <dgm:cxn modelId="{64551255-CFC1-459F-8BA9-5EE66483BA94}" type="presOf" srcId="{C5C32F19-2D80-49DB-B7F3-C381C722570B}" destId="{252676C0-D0B2-4241-8EC0-4DF7E542FE59}" srcOrd="0" destOrd="0" presId="urn:microsoft.com/office/officeart/2005/8/layout/hierarchy2"/>
    <dgm:cxn modelId="{BB302B91-49CF-46AC-882F-4369AE8CF68D}" type="presOf" srcId="{C5C32F19-2D80-49DB-B7F3-C381C722570B}" destId="{2CA4CEEB-63F8-446A-963C-C382B1A318B0}" srcOrd="1" destOrd="0" presId="urn:microsoft.com/office/officeart/2005/8/layout/hierarchy2"/>
    <dgm:cxn modelId="{D8A04296-4BD3-4DDA-9A03-47E875849746}" type="presOf" srcId="{73FF5F30-33FC-4253-B44E-EAD76C3B484E}" destId="{0E777CEC-29D3-4591-B080-E25B680E7AF6}" srcOrd="1" destOrd="0" presId="urn:microsoft.com/office/officeart/2005/8/layout/hierarchy2"/>
    <dgm:cxn modelId="{38AF249D-7644-44EF-8375-BFF8206076A9}" srcId="{A992C8F9-CA0E-44AD-B50E-BF9C46FD4C17}" destId="{31D3277D-6C31-4FAC-9320-3FD44D65D1D3}" srcOrd="2" destOrd="0" parTransId="{C5C32F19-2D80-49DB-B7F3-C381C722570B}" sibTransId="{BA6F1C86-910F-4F03-8833-D66ADDE0E75E}"/>
    <dgm:cxn modelId="{21A072A9-F236-4464-879C-E9E6FBD05549}" type="presOf" srcId="{37A28BE7-7928-4B0C-9DEA-1AE28F715097}" destId="{263C1FE7-EC23-4328-80C8-82EBE694844A}" srcOrd="0" destOrd="0" presId="urn:microsoft.com/office/officeart/2005/8/layout/hierarchy2"/>
    <dgm:cxn modelId="{DA457FAB-1C4E-40D1-B518-9E2A97722D48}" srcId="{A992C8F9-CA0E-44AD-B50E-BF9C46FD4C17}" destId="{37A28BE7-7928-4B0C-9DEA-1AE28F715097}" srcOrd="1" destOrd="0" parTransId="{C099E05A-B2BF-4EB5-B974-599CA78BAF5A}" sibTransId="{0736DB29-8284-4678-8F84-9D0406D2DBCE}"/>
    <dgm:cxn modelId="{FD4180D1-7D6F-4AC7-BC95-947FA721B68D}" type="presOf" srcId="{31D3277D-6C31-4FAC-9320-3FD44D65D1D3}" destId="{35FDFBFA-33A1-47EB-BCD8-E4FE278758BB}" srcOrd="0" destOrd="0" presId="urn:microsoft.com/office/officeart/2005/8/layout/hierarchy2"/>
    <dgm:cxn modelId="{508923E6-C169-4217-BCF4-C28712FFB34C}" type="presOf" srcId="{258B9B22-296B-4462-B147-B47D1DCB4D84}" destId="{78A37DB1-7DA3-487E-A5F6-0E4CD9B6D76C}" srcOrd="0" destOrd="0" presId="urn:microsoft.com/office/officeart/2005/8/layout/hierarchy2"/>
    <dgm:cxn modelId="{1ABE49F3-3514-462C-8A2C-D7A68CBF85CF}" srcId="{3D24A5A2-47C6-4E5B-AE91-CC4988290D69}" destId="{A992C8F9-CA0E-44AD-B50E-BF9C46FD4C17}" srcOrd="0" destOrd="0" parTransId="{E246524E-4BE2-428F-87E0-24B1AE0D5642}" sibTransId="{4BABCA19-A990-41F8-9B44-E067E5C63170}"/>
    <dgm:cxn modelId="{C87D06FA-CC94-4776-85B7-9E25CD8593A1}" srcId="{A992C8F9-CA0E-44AD-B50E-BF9C46FD4C17}" destId="{258B9B22-296B-4462-B147-B47D1DCB4D84}" srcOrd="0" destOrd="0" parTransId="{73FF5F30-33FC-4253-B44E-EAD76C3B484E}" sibTransId="{BE7EA0C5-1274-46FB-B68D-025925E95632}"/>
    <dgm:cxn modelId="{93C6F717-BEB0-4FFA-8801-E4916A03C8A9}" type="presParOf" srcId="{3A52F204-1BA8-46B4-8856-5F3762C97231}" destId="{986B18F3-F18A-4102-B604-D26ED76DD7A4}" srcOrd="0" destOrd="0" presId="urn:microsoft.com/office/officeart/2005/8/layout/hierarchy2"/>
    <dgm:cxn modelId="{4C56E9D0-530F-449E-8CAB-5FD50A8824DF}" type="presParOf" srcId="{986B18F3-F18A-4102-B604-D26ED76DD7A4}" destId="{76C4B400-1C0B-47D7-9A74-74062ABCF912}" srcOrd="0" destOrd="0" presId="urn:microsoft.com/office/officeart/2005/8/layout/hierarchy2"/>
    <dgm:cxn modelId="{D52933FD-E739-4A37-A60F-2853B625AB50}" type="presParOf" srcId="{986B18F3-F18A-4102-B604-D26ED76DD7A4}" destId="{8F8E457F-C6B0-46C5-A0E2-EFD4FCB10935}" srcOrd="1" destOrd="0" presId="urn:microsoft.com/office/officeart/2005/8/layout/hierarchy2"/>
    <dgm:cxn modelId="{E950FA4C-FED2-48A9-A826-20FDC0CE96E8}" type="presParOf" srcId="{8F8E457F-C6B0-46C5-A0E2-EFD4FCB10935}" destId="{778A8CE6-1F4E-4BB1-931C-3DAB39AFA038}" srcOrd="0" destOrd="0" presId="urn:microsoft.com/office/officeart/2005/8/layout/hierarchy2"/>
    <dgm:cxn modelId="{96499F37-7972-4BCE-966A-59B95BC73076}" type="presParOf" srcId="{778A8CE6-1F4E-4BB1-931C-3DAB39AFA038}" destId="{0E777CEC-29D3-4591-B080-E25B680E7AF6}" srcOrd="0" destOrd="0" presId="urn:microsoft.com/office/officeart/2005/8/layout/hierarchy2"/>
    <dgm:cxn modelId="{EC6916E1-046E-48AF-9923-38C5DFDFA49B}" type="presParOf" srcId="{8F8E457F-C6B0-46C5-A0E2-EFD4FCB10935}" destId="{F4006DF9-92C8-4DBB-B40D-B111059FFF6D}" srcOrd="1" destOrd="0" presId="urn:microsoft.com/office/officeart/2005/8/layout/hierarchy2"/>
    <dgm:cxn modelId="{959B5FCF-499D-4EBD-BB74-BBD3DC334E38}" type="presParOf" srcId="{F4006DF9-92C8-4DBB-B40D-B111059FFF6D}" destId="{78A37DB1-7DA3-487E-A5F6-0E4CD9B6D76C}" srcOrd="0" destOrd="0" presId="urn:microsoft.com/office/officeart/2005/8/layout/hierarchy2"/>
    <dgm:cxn modelId="{1D2495E3-CCEE-43B6-8480-E276456C6663}" type="presParOf" srcId="{F4006DF9-92C8-4DBB-B40D-B111059FFF6D}" destId="{B7392CB2-3F7C-4A6D-9FC7-B9B0B9585AF5}" srcOrd="1" destOrd="0" presId="urn:microsoft.com/office/officeart/2005/8/layout/hierarchy2"/>
    <dgm:cxn modelId="{91AB4756-6AB0-41F7-BB0C-ABA55235F77D}" type="presParOf" srcId="{8F8E457F-C6B0-46C5-A0E2-EFD4FCB10935}" destId="{9B375DCE-B10B-4EEF-9FFF-327AE335C2BA}" srcOrd="2" destOrd="0" presId="urn:microsoft.com/office/officeart/2005/8/layout/hierarchy2"/>
    <dgm:cxn modelId="{10BB1D6E-9964-4815-B4DB-41470B6AB775}" type="presParOf" srcId="{9B375DCE-B10B-4EEF-9FFF-327AE335C2BA}" destId="{0108DF9E-B091-4750-8296-E5F1B4D5DE39}" srcOrd="0" destOrd="0" presId="urn:microsoft.com/office/officeart/2005/8/layout/hierarchy2"/>
    <dgm:cxn modelId="{83F8C777-ED9F-4B0E-BC10-51D552F21545}" type="presParOf" srcId="{8F8E457F-C6B0-46C5-A0E2-EFD4FCB10935}" destId="{8ED28B63-0F6C-4E20-A93C-BC051963A51A}" srcOrd="3" destOrd="0" presId="urn:microsoft.com/office/officeart/2005/8/layout/hierarchy2"/>
    <dgm:cxn modelId="{7E265067-A0D7-4216-ACA1-FF5C6908242E}" type="presParOf" srcId="{8ED28B63-0F6C-4E20-A93C-BC051963A51A}" destId="{263C1FE7-EC23-4328-80C8-82EBE694844A}" srcOrd="0" destOrd="0" presId="urn:microsoft.com/office/officeart/2005/8/layout/hierarchy2"/>
    <dgm:cxn modelId="{3D207438-2EA4-47C7-B142-34C788753DA0}" type="presParOf" srcId="{8ED28B63-0F6C-4E20-A93C-BC051963A51A}" destId="{EB80FA63-7FAD-4ED2-B7E9-4B7C6C92C7CE}" srcOrd="1" destOrd="0" presId="urn:microsoft.com/office/officeart/2005/8/layout/hierarchy2"/>
    <dgm:cxn modelId="{FF1481C2-F6B2-44ED-8E83-DE50A0F9B346}" type="presParOf" srcId="{8F8E457F-C6B0-46C5-A0E2-EFD4FCB10935}" destId="{252676C0-D0B2-4241-8EC0-4DF7E542FE59}" srcOrd="4" destOrd="0" presId="urn:microsoft.com/office/officeart/2005/8/layout/hierarchy2"/>
    <dgm:cxn modelId="{E9C373F2-85F2-41E9-A36F-3864284745FE}" type="presParOf" srcId="{252676C0-D0B2-4241-8EC0-4DF7E542FE59}" destId="{2CA4CEEB-63F8-446A-963C-C382B1A318B0}" srcOrd="0" destOrd="0" presId="urn:microsoft.com/office/officeart/2005/8/layout/hierarchy2"/>
    <dgm:cxn modelId="{C03086BD-6400-4448-A38D-3E43AD911540}" type="presParOf" srcId="{8F8E457F-C6B0-46C5-A0E2-EFD4FCB10935}" destId="{8C64E00B-B305-4CD6-BC80-3B68DAEF313B}" srcOrd="5" destOrd="0" presId="urn:microsoft.com/office/officeart/2005/8/layout/hierarchy2"/>
    <dgm:cxn modelId="{A22CEF97-9928-4A74-9C20-C9145F9A88D3}" type="presParOf" srcId="{8C64E00B-B305-4CD6-BC80-3B68DAEF313B}" destId="{35FDFBFA-33A1-47EB-BCD8-E4FE278758BB}" srcOrd="0" destOrd="0" presId="urn:microsoft.com/office/officeart/2005/8/layout/hierarchy2"/>
    <dgm:cxn modelId="{84CA15C8-ABDD-4492-BCDA-53EF9FC0237A}" type="presParOf" srcId="{8C64E00B-B305-4CD6-BC80-3B68DAEF313B}" destId="{C0E0D443-EF8B-4D43-B79F-7752F2A360B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CC88D1-5FCD-4F73-B5F1-0283EC3FB9F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54ACAD2-11DA-4056-B210-F5AAA7A28512}">
      <dgm:prSet phldrT="[Text]"/>
      <dgm:spPr/>
      <dgm:t>
        <a:bodyPr/>
        <a:lstStyle/>
        <a:p>
          <a:r>
            <a:rPr lang="en-US" b="1" dirty="0"/>
            <a:t>Service Learning</a:t>
          </a:r>
        </a:p>
      </dgm:t>
    </dgm:pt>
    <dgm:pt modelId="{7D59B352-BD55-43CC-8E66-E63E12860353}" type="parTrans" cxnId="{6878F89D-17DC-4B6F-871A-B602B97A2A8B}">
      <dgm:prSet/>
      <dgm:spPr/>
      <dgm:t>
        <a:bodyPr/>
        <a:lstStyle/>
        <a:p>
          <a:endParaRPr lang="en-US"/>
        </a:p>
      </dgm:t>
    </dgm:pt>
    <dgm:pt modelId="{E07439C7-D2E6-4E32-AF58-9C5486354A16}" type="sibTrans" cxnId="{6878F89D-17DC-4B6F-871A-B602B97A2A8B}">
      <dgm:prSet/>
      <dgm:spPr/>
      <dgm:t>
        <a:bodyPr/>
        <a:lstStyle/>
        <a:p>
          <a:endParaRPr lang="en-US"/>
        </a:p>
      </dgm:t>
    </dgm:pt>
    <dgm:pt modelId="{B47B0B25-D867-45D1-AB19-9828AD8AB17E}">
      <dgm:prSet phldrT="[Text]"/>
      <dgm:spPr/>
      <dgm:t>
        <a:bodyPr/>
        <a:lstStyle/>
        <a:p>
          <a:r>
            <a:rPr lang="en-US" dirty="0"/>
            <a:t>Michigan Journal of Community Service Learning</a:t>
          </a:r>
        </a:p>
      </dgm:t>
    </dgm:pt>
    <dgm:pt modelId="{64EBCD6E-23ED-44F3-BA35-A401CB0A46B6}" type="parTrans" cxnId="{F3A5A4CD-FFBD-43FD-A57A-2D77ADC16056}">
      <dgm:prSet/>
      <dgm:spPr/>
      <dgm:t>
        <a:bodyPr/>
        <a:lstStyle/>
        <a:p>
          <a:endParaRPr lang="en-US"/>
        </a:p>
      </dgm:t>
    </dgm:pt>
    <dgm:pt modelId="{D689A7CE-0371-4431-B549-AF3D5994450E}" type="sibTrans" cxnId="{F3A5A4CD-FFBD-43FD-A57A-2D77ADC16056}">
      <dgm:prSet/>
      <dgm:spPr/>
      <dgm:t>
        <a:bodyPr/>
        <a:lstStyle/>
        <a:p>
          <a:endParaRPr lang="en-US"/>
        </a:p>
      </dgm:t>
    </dgm:pt>
    <dgm:pt modelId="{E3C7C3A5-A8A7-4300-97AA-DECF9073CDE9}">
      <dgm:prSet phldrT="[Text]"/>
      <dgm:spPr/>
      <dgm:t>
        <a:bodyPr/>
        <a:lstStyle/>
        <a:p>
          <a:r>
            <a:rPr lang="en-US" dirty="0"/>
            <a:t>Reflections: Journal of Public Rhetoric, Civic Writing, and Service Learning</a:t>
          </a:r>
        </a:p>
      </dgm:t>
    </dgm:pt>
    <dgm:pt modelId="{C00B4B17-D966-491F-B060-4CCCBD61C6C0}" type="parTrans" cxnId="{F403CD61-F080-4B8A-B3C5-6A022DD57094}">
      <dgm:prSet/>
      <dgm:spPr/>
      <dgm:t>
        <a:bodyPr/>
        <a:lstStyle/>
        <a:p>
          <a:endParaRPr lang="en-US"/>
        </a:p>
      </dgm:t>
    </dgm:pt>
    <dgm:pt modelId="{0F07609D-E39D-464C-A9AC-1665BEC9F82C}" type="sibTrans" cxnId="{F403CD61-F080-4B8A-B3C5-6A022DD57094}">
      <dgm:prSet/>
      <dgm:spPr/>
      <dgm:t>
        <a:bodyPr/>
        <a:lstStyle/>
        <a:p>
          <a:endParaRPr lang="en-US"/>
        </a:p>
      </dgm:t>
    </dgm:pt>
    <dgm:pt modelId="{5F15E9A5-0EDE-4101-A019-CDB9A8DA8118}">
      <dgm:prSet/>
      <dgm:spPr/>
      <dgm:t>
        <a:bodyPr/>
        <a:lstStyle/>
        <a:p>
          <a:r>
            <a:rPr lang="en-US" dirty="0"/>
            <a:t>International Journal of Service Learning in Engineering, Humanitarian Engineering, and Social Entrepreneurship</a:t>
          </a:r>
        </a:p>
      </dgm:t>
    </dgm:pt>
    <dgm:pt modelId="{60204610-3667-4030-AAFB-34A7E7BB83C4}" type="parTrans" cxnId="{99F39626-C122-417A-9462-F84A5C01AFF5}">
      <dgm:prSet/>
      <dgm:spPr/>
      <dgm:t>
        <a:bodyPr/>
        <a:lstStyle/>
        <a:p>
          <a:endParaRPr lang="en-US"/>
        </a:p>
      </dgm:t>
    </dgm:pt>
    <dgm:pt modelId="{9D39FFEC-8768-46E2-B42C-044A4DEDD69A}" type="sibTrans" cxnId="{99F39626-C122-417A-9462-F84A5C01AFF5}">
      <dgm:prSet/>
      <dgm:spPr/>
      <dgm:t>
        <a:bodyPr/>
        <a:lstStyle/>
        <a:p>
          <a:endParaRPr lang="en-US"/>
        </a:p>
      </dgm:t>
    </dgm:pt>
    <dgm:pt modelId="{54B67A86-9DB3-43B6-AF5F-922BF120D4B1}" type="pres">
      <dgm:prSet presAssocID="{C3CC88D1-5FCD-4F73-B5F1-0283EC3FB9F7}" presName="diagram" presStyleCnt="0">
        <dgm:presLayoutVars>
          <dgm:chPref val="1"/>
          <dgm:dir/>
          <dgm:animOne val="branch"/>
          <dgm:animLvl val="lvl"/>
          <dgm:resizeHandles val="exact"/>
        </dgm:presLayoutVars>
      </dgm:prSet>
      <dgm:spPr/>
    </dgm:pt>
    <dgm:pt modelId="{51A878F6-47F4-4670-96E4-F7DDC9544518}" type="pres">
      <dgm:prSet presAssocID="{C54ACAD2-11DA-4056-B210-F5AAA7A28512}" presName="root1" presStyleCnt="0"/>
      <dgm:spPr/>
    </dgm:pt>
    <dgm:pt modelId="{5E4934FF-D079-495F-9365-262B2587B50B}" type="pres">
      <dgm:prSet presAssocID="{C54ACAD2-11DA-4056-B210-F5AAA7A28512}" presName="LevelOneTextNode" presStyleLbl="node0" presStyleIdx="0" presStyleCnt="1">
        <dgm:presLayoutVars>
          <dgm:chPref val="3"/>
        </dgm:presLayoutVars>
      </dgm:prSet>
      <dgm:spPr/>
    </dgm:pt>
    <dgm:pt modelId="{6432D396-154C-42E9-864B-7C0852CFB2A3}" type="pres">
      <dgm:prSet presAssocID="{C54ACAD2-11DA-4056-B210-F5AAA7A28512}" presName="level2hierChild" presStyleCnt="0"/>
      <dgm:spPr/>
    </dgm:pt>
    <dgm:pt modelId="{1CBB2120-40CF-4AF9-AE8F-E0264FE20EF8}" type="pres">
      <dgm:prSet presAssocID="{64EBCD6E-23ED-44F3-BA35-A401CB0A46B6}" presName="conn2-1" presStyleLbl="parChTrans1D2" presStyleIdx="0" presStyleCnt="3"/>
      <dgm:spPr/>
    </dgm:pt>
    <dgm:pt modelId="{9326F944-4125-4AA4-831F-9B4E9595C27E}" type="pres">
      <dgm:prSet presAssocID="{64EBCD6E-23ED-44F3-BA35-A401CB0A46B6}" presName="connTx" presStyleLbl="parChTrans1D2" presStyleIdx="0" presStyleCnt="3"/>
      <dgm:spPr/>
    </dgm:pt>
    <dgm:pt modelId="{A0449B6B-CB9F-4918-81CF-68A8FAE2A245}" type="pres">
      <dgm:prSet presAssocID="{B47B0B25-D867-45D1-AB19-9828AD8AB17E}" presName="root2" presStyleCnt="0"/>
      <dgm:spPr/>
    </dgm:pt>
    <dgm:pt modelId="{2369ABD4-C1FB-459E-9895-28EAB5797AF0}" type="pres">
      <dgm:prSet presAssocID="{B47B0B25-D867-45D1-AB19-9828AD8AB17E}" presName="LevelTwoTextNode" presStyleLbl="node2" presStyleIdx="0" presStyleCnt="3">
        <dgm:presLayoutVars>
          <dgm:chPref val="3"/>
        </dgm:presLayoutVars>
      </dgm:prSet>
      <dgm:spPr/>
    </dgm:pt>
    <dgm:pt modelId="{AF688784-CA22-4F20-B427-8B32FC8A6241}" type="pres">
      <dgm:prSet presAssocID="{B47B0B25-D867-45D1-AB19-9828AD8AB17E}" presName="level3hierChild" presStyleCnt="0"/>
      <dgm:spPr/>
    </dgm:pt>
    <dgm:pt modelId="{5B9DC8A8-693A-49DB-A176-E1675925741A}" type="pres">
      <dgm:prSet presAssocID="{C00B4B17-D966-491F-B060-4CCCBD61C6C0}" presName="conn2-1" presStyleLbl="parChTrans1D2" presStyleIdx="1" presStyleCnt="3"/>
      <dgm:spPr/>
    </dgm:pt>
    <dgm:pt modelId="{29BB35A3-17BA-4625-A7B0-5128AE9214BB}" type="pres">
      <dgm:prSet presAssocID="{C00B4B17-D966-491F-B060-4CCCBD61C6C0}" presName="connTx" presStyleLbl="parChTrans1D2" presStyleIdx="1" presStyleCnt="3"/>
      <dgm:spPr/>
    </dgm:pt>
    <dgm:pt modelId="{01C8F8AB-EF60-449B-AD39-7662A6877D7B}" type="pres">
      <dgm:prSet presAssocID="{E3C7C3A5-A8A7-4300-97AA-DECF9073CDE9}" presName="root2" presStyleCnt="0"/>
      <dgm:spPr/>
    </dgm:pt>
    <dgm:pt modelId="{C829FF93-885A-4F85-AD51-C10FC8E9F319}" type="pres">
      <dgm:prSet presAssocID="{E3C7C3A5-A8A7-4300-97AA-DECF9073CDE9}" presName="LevelTwoTextNode" presStyleLbl="node2" presStyleIdx="1" presStyleCnt="3">
        <dgm:presLayoutVars>
          <dgm:chPref val="3"/>
        </dgm:presLayoutVars>
      </dgm:prSet>
      <dgm:spPr/>
    </dgm:pt>
    <dgm:pt modelId="{15FF889F-C0CB-485C-B337-6E2A275180BB}" type="pres">
      <dgm:prSet presAssocID="{E3C7C3A5-A8A7-4300-97AA-DECF9073CDE9}" presName="level3hierChild" presStyleCnt="0"/>
      <dgm:spPr/>
    </dgm:pt>
    <dgm:pt modelId="{C5ECAC29-0891-4F21-89D3-4CFC467FB929}" type="pres">
      <dgm:prSet presAssocID="{60204610-3667-4030-AAFB-34A7E7BB83C4}" presName="conn2-1" presStyleLbl="parChTrans1D2" presStyleIdx="2" presStyleCnt="3"/>
      <dgm:spPr/>
    </dgm:pt>
    <dgm:pt modelId="{8CD19755-EA94-4FF8-96D6-7F47F5F72C69}" type="pres">
      <dgm:prSet presAssocID="{60204610-3667-4030-AAFB-34A7E7BB83C4}" presName="connTx" presStyleLbl="parChTrans1D2" presStyleIdx="2" presStyleCnt="3"/>
      <dgm:spPr/>
    </dgm:pt>
    <dgm:pt modelId="{A6419695-DB61-4DD3-A3DC-6D0CCCEB2A1E}" type="pres">
      <dgm:prSet presAssocID="{5F15E9A5-0EDE-4101-A019-CDB9A8DA8118}" presName="root2" presStyleCnt="0"/>
      <dgm:spPr/>
    </dgm:pt>
    <dgm:pt modelId="{097D9027-ED21-4C14-AC14-128F84471F85}" type="pres">
      <dgm:prSet presAssocID="{5F15E9A5-0EDE-4101-A019-CDB9A8DA8118}" presName="LevelTwoTextNode" presStyleLbl="node2" presStyleIdx="2" presStyleCnt="3">
        <dgm:presLayoutVars>
          <dgm:chPref val="3"/>
        </dgm:presLayoutVars>
      </dgm:prSet>
      <dgm:spPr/>
    </dgm:pt>
    <dgm:pt modelId="{870E24FA-0B02-485E-9C8F-884123645126}" type="pres">
      <dgm:prSet presAssocID="{5F15E9A5-0EDE-4101-A019-CDB9A8DA8118}" presName="level3hierChild" presStyleCnt="0"/>
      <dgm:spPr/>
    </dgm:pt>
  </dgm:ptLst>
  <dgm:cxnLst>
    <dgm:cxn modelId="{CC2CA816-1F3B-41E1-A4AD-D8F8E3F22632}" type="presOf" srcId="{5F15E9A5-0EDE-4101-A019-CDB9A8DA8118}" destId="{097D9027-ED21-4C14-AC14-128F84471F85}" srcOrd="0" destOrd="0" presId="urn:microsoft.com/office/officeart/2005/8/layout/hierarchy2"/>
    <dgm:cxn modelId="{99F39626-C122-417A-9462-F84A5C01AFF5}" srcId="{C54ACAD2-11DA-4056-B210-F5AAA7A28512}" destId="{5F15E9A5-0EDE-4101-A019-CDB9A8DA8118}" srcOrd="2" destOrd="0" parTransId="{60204610-3667-4030-AAFB-34A7E7BB83C4}" sibTransId="{9D39FFEC-8768-46E2-B42C-044A4DEDD69A}"/>
    <dgm:cxn modelId="{F403CD61-F080-4B8A-B3C5-6A022DD57094}" srcId="{C54ACAD2-11DA-4056-B210-F5AAA7A28512}" destId="{E3C7C3A5-A8A7-4300-97AA-DECF9073CDE9}" srcOrd="1" destOrd="0" parTransId="{C00B4B17-D966-491F-B060-4CCCBD61C6C0}" sibTransId="{0F07609D-E39D-464C-A9AC-1665BEC9F82C}"/>
    <dgm:cxn modelId="{357A8E62-2F22-4230-A6F4-750E85E15C32}" type="presOf" srcId="{C3CC88D1-5FCD-4F73-B5F1-0283EC3FB9F7}" destId="{54B67A86-9DB3-43B6-AF5F-922BF120D4B1}" srcOrd="0" destOrd="0" presId="urn:microsoft.com/office/officeart/2005/8/layout/hierarchy2"/>
    <dgm:cxn modelId="{0F716A44-A390-4A6B-B29A-F7B476B40039}" type="presOf" srcId="{C00B4B17-D966-491F-B060-4CCCBD61C6C0}" destId="{29BB35A3-17BA-4625-A7B0-5128AE9214BB}" srcOrd="1" destOrd="0" presId="urn:microsoft.com/office/officeart/2005/8/layout/hierarchy2"/>
    <dgm:cxn modelId="{7FFB9948-83F7-4E1B-A0AD-6BCA8C178BC1}" type="presOf" srcId="{C54ACAD2-11DA-4056-B210-F5AAA7A28512}" destId="{5E4934FF-D079-495F-9365-262B2587B50B}" srcOrd="0" destOrd="0" presId="urn:microsoft.com/office/officeart/2005/8/layout/hierarchy2"/>
    <dgm:cxn modelId="{6768378C-F766-44A1-AA8C-51C1F020860B}" type="presOf" srcId="{60204610-3667-4030-AAFB-34A7E7BB83C4}" destId="{8CD19755-EA94-4FF8-96D6-7F47F5F72C69}" srcOrd="1" destOrd="0" presId="urn:microsoft.com/office/officeart/2005/8/layout/hierarchy2"/>
    <dgm:cxn modelId="{24C27A99-0ECA-47C4-875A-B806B5BB62F6}" type="presOf" srcId="{E3C7C3A5-A8A7-4300-97AA-DECF9073CDE9}" destId="{C829FF93-885A-4F85-AD51-C10FC8E9F319}" srcOrd="0" destOrd="0" presId="urn:microsoft.com/office/officeart/2005/8/layout/hierarchy2"/>
    <dgm:cxn modelId="{6878F89D-17DC-4B6F-871A-B602B97A2A8B}" srcId="{C3CC88D1-5FCD-4F73-B5F1-0283EC3FB9F7}" destId="{C54ACAD2-11DA-4056-B210-F5AAA7A28512}" srcOrd="0" destOrd="0" parTransId="{7D59B352-BD55-43CC-8E66-E63E12860353}" sibTransId="{E07439C7-D2E6-4E32-AF58-9C5486354A16}"/>
    <dgm:cxn modelId="{930D3CA8-43F0-46EA-93CD-F9602014DDE7}" type="presOf" srcId="{60204610-3667-4030-AAFB-34A7E7BB83C4}" destId="{C5ECAC29-0891-4F21-89D3-4CFC467FB929}" srcOrd="0" destOrd="0" presId="urn:microsoft.com/office/officeart/2005/8/layout/hierarchy2"/>
    <dgm:cxn modelId="{E32298B1-075C-495B-8543-3720BCCBB8D7}" type="presOf" srcId="{64EBCD6E-23ED-44F3-BA35-A401CB0A46B6}" destId="{9326F944-4125-4AA4-831F-9B4E9595C27E}" srcOrd="1" destOrd="0" presId="urn:microsoft.com/office/officeart/2005/8/layout/hierarchy2"/>
    <dgm:cxn modelId="{F3A5A4CD-FFBD-43FD-A57A-2D77ADC16056}" srcId="{C54ACAD2-11DA-4056-B210-F5AAA7A28512}" destId="{B47B0B25-D867-45D1-AB19-9828AD8AB17E}" srcOrd="0" destOrd="0" parTransId="{64EBCD6E-23ED-44F3-BA35-A401CB0A46B6}" sibTransId="{D689A7CE-0371-4431-B549-AF3D5994450E}"/>
    <dgm:cxn modelId="{1FFB07D2-4BFA-466E-8ECD-7E84FB143E71}" type="presOf" srcId="{C00B4B17-D966-491F-B060-4CCCBD61C6C0}" destId="{5B9DC8A8-693A-49DB-A176-E1675925741A}" srcOrd="0" destOrd="0" presId="urn:microsoft.com/office/officeart/2005/8/layout/hierarchy2"/>
    <dgm:cxn modelId="{125EF4D8-6142-4390-8CCE-C4062D0B6B5F}" type="presOf" srcId="{64EBCD6E-23ED-44F3-BA35-A401CB0A46B6}" destId="{1CBB2120-40CF-4AF9-AE8F-E0264FE20EF8}" srcOrd="0" destOrd="0" presId="urn:microsoft.com/office/officeart/2005/8/layout/hierarchy2"/>
    <dgm:cxn modelId="{DBF66AEE-D31D-4F23-B19F-640613266AA6}" type="presOf" srcId="{B47B0B25-D867-45D1-AB19-9828AD8AB17E}" destId="{2369ABD4-C1FB-459E-9895-28EAB5797AF0}" srcOrd="0" destOrd="0" presId="urn:microsoft.com/office/officeart/2005/8/layout/hierarchy2"/>
    <dgm:cxn modelId="{8D038743-02C7-4720-B2D3-689CC7012AE1}" type="presParOf" srcId="{54B67A86-9DB3-43B6-AF5F-922BF120D4B1}" destId="{51A878F6-47F4-4670-96E4-F7DDC9544518}" srcOrd="0" destOrd="0" presId="urn:microsoft.com/office/officeart/2005/8/layout/hierarchy2"/>
    <dgm:cxn modelId="{33621BC5-EB07-4F48-AA36-6DF5FBE9DF23}" type="presParOf" srcId="{51A878F6-47F4-4670-96E4-F7DDC9544518}" destId="{5E4934FF-D079-495F-9365-262B2587B50B}" srcOrd="0" destOrd="0" presId="urn:microsoft.com/office/officeart/2005/8/layout/hierarchy2"/>
    <dgm:cxn modelId="{EB408C3C-BB66-45FE-B217-26C5902BA642}" type="presParOf" srcId="{51A878F6-47F4-4670-96E4-F7DDC9544518}" destId="{6432D396-154C-42E9-864B-7C0852CFB2A3}" srcOrd="1" destOrd="0" presId="urn:microsoft.com/office/officeart/2005/8/layout/hierarchy2"/>
    <dgm:cxn modelId="{79D21A84-10B5-435F-9E2C-298F9F46136F}" type="presParOf" srcId="{6432D396-154C-42E9-864B-7C0852CFB2A3}" destId="{1CBB2120-40CF-4AF9-AE8F-E0264FE20EF8}" srcOrd="0" destOrd="0" presId="urn:microsoft.com/office/officeart/2005/8/layout/hierarchy2"/>
    <dgm:cxn modelId="{6F157A27-FFB9-4F7D-B0C2-ED778D8D6EF5}" type="presParOf" srcId="{1CBB2120-40CF-4AF9-AE8F-E0264FE20EF8}" destId="{9326F944-4125-4AA4-831F-9B4E9595C27E}" srcOrd="0" destOrd="0" presId="urn:microsoft.com/office/officeart/2005/8/layout/hierarchy2"/>
    <dgm:cxn modelId="{A1204A79-6658-42BB-A03F-6C940F0161B6}" type="presParOf" srcId="{6432D396-154C-42E9-864B-7C0852CFB2A3}" destId="{A0449B6B-CB9F-4918-81CF-68A8FAE2A245}" srcOrd="1" destOrd="0" presId="urn:microsoft.com/office/officeart/2005/8/layout/hierarchy2"/>
    <dgm:cxn modelId="{B00C90EB-BD2A-4F00-91AA-DE34CF28ECB1}" type="presParOf" srcId="{A0449B6B-CB9F-4918-81CF-68A8FAE2A245}" destId="{2369ABD4-C1FB-459E-9895-28EAB5797AF0}" srcOrd="0" destOrd="0" presId="urn:microsoft.com/office/officeart/2005/8/layout/hierarchy2"/>
    <dgm:cxn modelId="{4A7E52A0-0CE2-4D43-A9B1-A0467A065BC5}" type="presParOf" srcId="{A0449B6B-CB9F-4918-81CF-68A8FAE2A245}" destId="{AF688784-CA22-4F20-B427-8B32FC8A6241}" srcOrd="1" destOrd="0" presId="urn:microsoft.com/office/officeart/2005/8/layout/hierarchy2"/>
    <dgm:cxn modelId="{1C28FA84-8D10-494D-8765-D87F2A0092B1}" type="presParOf" srcId="{6432D396-154C-42E9-864B-7C0852CFB2A3}" destId="{5B9DC8A8-693A-49DB-A176-E1675925741A}" srcOrd="2" destOrd="0" presId="urn:microsoft.com/office/officeart/2005/8/layout/hierarchy2"/>
    <dgm:cxn modelId="{9EDAF605-96DF-45E0-B051-7D3D4F37C453}" type="presParOf" srcId="{5B9DC8A8-693A-49DB-A176-E1675925741A}" destId="{29BB35A3-17BA-4625-A7B0-5128AE9214BB}" srcOrd="0" destOrd="0" presId="urn:microsoft.com/office/officeart/2005/8/layout/hierarchy2"/>
    <dgm:cxn modelId="{11A2FFAD-2DC4-48A2-A34F-89C86F286CF1}" type="presParOf" srcId="{6432D396-154C-42E9-864B-7C0852CFB2A3}" destId="{01C8F8AB-EF60-449B-AD39-7662A6877D7B}" srcOrd="3" destOrd="0" presId="urn:microsoft.com/office/officeart/2005/8/layout/hierarchy2"/>
    <dgm:cxn modelId="{77ED3619-EF6D-4FC9-AB66-12C315692815}" type="presParOf" srcId="{01C8F8AB-EF60-449B-AD39-7662A6877D7B}" destId="{C829FF93-885A-4F85-AD51-C10FC8E9F319}" srcOrd="0" destOrd="0" presId="urn:microsoft.com/office/officeart/2005/8/layout/hierarchy2"/>
    <dgm:cxn modelId="{749B300E-4B55-465E-B50E-B2C876CCC248}" type="presParOf" srcId="{01C8F8AB-EF60-449B-AD39-7662A6877D7B}" destId="{15FF889F-C0CB-485C-B337-6E2A275180BB}" srcOrd="1" destOrd="0" presId="urn:microsoft.com/office/officeart/2005/8/layout/hierarchy2"/>
    <dgm:cxn modelId="{F567E38C-5FCD-4F23-9236-164F2569DB5D}" type="presParOf" srcId="{6432D396-154C-42E9-864B-7C0852CFB2A3}" destId="{C5ECAC29-0891-4F21-89D3-4CFC467FB929}" srcOrd="4" destOrd="0" presId="urn:microsoft.com/office/officeart/2005/8/layout/hierarchy2"/>
    <dgm:cxn modelId="{378055BC-1D7C-4D34-80F4-0652E55E2860}" type="presParOf" srcId="{C5ECAC29-0891-4F21-89D3-4CFC467FB929}" destId="{8CD19755-EA94-4FF8-96D6-7F47F5F72C69}" srcOrd="0" destOrd="0" presId="urn:microsoft.com/office/officeart/2005/8/layout/hierarchy2"/>
    <dgm:cxn modelId="{5E7CFC5C-C63B-4136-8881-859261CAE894}" type="presParOf" srcId="{6432D396-154C-42E9-864B-7C0852CFB2A3}" destId="{A6419695-DB61-4DD3-A3DC-6D0CCCEB2A1E}" srcOrd="5" destOrd="0" presId="urn:microsoft.com/office/officeart/2005/8/layout/hierarchy2"/>
    <dgm:cxn modelId="{87246871-7A45-4396-BC37-7DEBEADFD8DD}" type="presParOf" srcId="{A6419695-DB61-4DD3-A3DC-6D0CCCEB2A1E}" destId="{097D9027-ED21-4C14-AC14-128F84471F85}" srcOrd="0" destOrd="0" presId="urn:microsoft.com/office/officeart/2005/8/layout/hierarchy2"/>
    <dgm:cxn modelId="{B4FDEA32-2D1A-4412-9069-E038EB045544}" type="presParOf" srcId="{A6419695-DB61-4DD3-A3DC-6D0CCCEB2A1E}" destId="{870E24FA-0B02-485E-9C8F-88412364512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24A5A2-47C6-4E5B-AE91-CC4988290D6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992C8F9-CA0E-44AD-B50E-BF9C46FD4C17}">
      <dgm:prSet phldrT="[Text]"/>
      <dgm:spPr/>
      <dgm:t>
        <a:bodyPr/>
        <a:lstStyle/>
        <a:p>
          <a:r>
            <a:rPr lang="en-US" b="1" dirty="0"/>
            <a:t>CE Non Formal Education</a:t>
          </a:r>
        </a:p>
      </dgm:t>
    </dgm:pt>
    <dgm:pt modelId="{E246524E-4BE2-428F-87E0-24B1AE0D5642}" type="parTrans" cxnId="{1ABE49F3-3514-462C-8A2C-D7A68CBF85CF}">
      <dgm:prSet/>
      <dgm:spPr/>
      <dgm:t>
        <a:bodyPr/>
        <a:lstStyle/>
        <a:p>
          <a:endParaRPr lang="en-US"/>
        </a:p>
      </dgm:t>
    </dgm:pt>
    <dgm:pt modelId="{4BABCA19-A990-41F8-9B44-E067E5C63170}" type="sibTrans" cxnId="{1ABE49F3-3514-462C-8A2C-D7A68CBF85CF}">
      <dgm:prSet/>
      <dgm:spPr/>
      <dgm:t>
        <a:bodyPr/>
        <a:lstStyle/>
        <a:p>
          <a:endParaRPr lang="en-US"/>
        </a:p>
      </dgm:t>
    </dgm:pt>
    <dgm:pt modelId="{37F08133-1C45-4070-9CA6-6B949BE53EC7}">
      <dgm:prSet phldrT="[Text]"/>
      <dgm:spPr/>
      <dgm:t>
        <a:bodyPr/>
        <a:lstStyle/>
        <a:p>
          <a:r>
            <a:rPr lang="en-US" dirty="0"/>
            <a:t>STEM</a:t>
          </a:r>
        </a:p>
      </dgm:t>
      <dgm:extLst>
        <a:ext uri="{E40237B7-FDA0-4F09-8148-C483321AD2D9}">
          <dgm14:cNvPr xmlns:dgm14="http://schemas.microsoft.com/office/drawing/2010/diagram" id="0" name="" descr="Reading from left to right, the first bubble says CE non formal education. The second bubbles say STEM and Youth. The third bubbles name journals that publish articles about STEM and youth. Those journals are: Public Understanding of Science, International Science Education Part B Communication and Engagement; Visitor Education; and Environmental Education Research." title="Figure depicts using type of CES to identify potential journals"/>
        </a:ext>
      </dgm:extLst>
    </dgm:pt>
    <dgm:pt modelId="{22302030-5365-4FEE-B6EC-BF12AF223FF9}" type="parTrans" cxnId="{6E1005B8-405B-4D03-BF51-9AD1B52034E6}">
      <dgm:prSet/>
      <dgm:spPr/>
      <dgm:t>
        <a:bodyPr/>
        <a:lstStyle/>
        <a:p>
          <a:endParaRPr lang="en-US"/>
        </a:p>
      </dgm:t>
    </dgm:pt>
    <dgm:pt modelId="{BDC416E1-9006-40CD-BFA3-1AE607BA91BF}" type="sibTrans" cxnId="{6E1005B8-405B-4D03-BF51-9AD1B52034E6}">
      <dgm:prSet/>
      <dgm:spPr/>
      <dgm:t>
        <a:bodyPr/>
        <a:lstStyle/>
        <a:p>
          <a:endParaRPr lang="en-US"/>
        </a:p>
      </dgm:t>
    </dgm:pt>
    <dgm:pt modelId="{CC7BA2A3-1ABB-4012-924F-E1E1BDF8EBD6}">
      <dgm:prSet phldrT="[Text]"/>
      <dgm:spPr/>
      <dgm:t>
        <a:bodyPr/>
        <a:lstStyle/>
        <a:p>
          <a:r>
            <a:rPr lang="en-US" dirty="0"/>
            <a:t>International Science Education, Part B Communication and Engagement</a:t>
          </a:r>
        </a:p>
      </dgm:t>
    </dgm:pt>
    <dgm:pt modelId="{39B5F288-0A02-4D63-92CF-A8C468E3C017}" type="parTrans" cxnId="{3C6B8BAD-F09C-46D6-B0DA-4A06868D50CC}">
      <dgm:prSet/>
      <dgm:spPr/>
      <dgm:t>
        <a:bodyPr/>
        <a:lstStyle/>
        <a:p>
          <a:endParaRPr lang="en-US"/>
        </a:p>
      </dgm:t>
    </dgm:pt>
    <dgm:pt modelId="{82281DCF-5797-4DBC-A85A-891AE31518AB}" type="sibTrans" cxnId="{3C6B8BAD-F09C-46D6-B0DA-4A06868D50CC}">
      <dgm:prSet/>
      <dgm:spPr/>
      <dgm:t>
        <a:bodyPr/>
        <a:lstStyle/>
        <a:p>
          <a:endParaRPr lang="en-US"/>
        </a:p>
      </dgm:t>
    </dgm:pt>
    <dgm:pt modelId="{5A0E54CF-70FD-407C-83B1-380A9A9534CD}">
      <dgm:prSet phldrT="[Text]"/>
      <dgm:spPr/>
      <dgm:t>
        <a:bodyPr/>
        <a:lstStyle/>
        <a:p>
          <a:r>
            <a:rPr lang="en-US" dirty="0"/>
            <a:t>Youth</a:t>
          </a:r>
        </a:p>
      </dgm:t>
    </dgm:pt>
    <dgm:pt modelId="{0AE584F4-59A5-48EA-8C07-C2BEFC1EA5A5}" type="parTrans" cxnId="{37A08E7B-B338-425E-B175-F3C99594CE99}">
      <dgm:prSet/>
      <dgm:spPr/>
      <dgm:t>
        <a:bodyPr/>
        <a:lstStyle/>
        <a:p>
          <a:endParaRPr lang="en-US"/>
        </a:p>
      </dgm:t>
    </dgm:pt>
    <dgm:pt modelId="{BEF609D4-514C-4B90-A88D-E823DF306367}" type="sibTrans" cxnId="{37A08E7B-B338-425E-B175-F3C99594CE99}">
      <dgm:prSet/>
      <dgm:spPr/>
      <dgm:t>
        <a:bodyPr/>
        <a:lstStyle/>
        <a:p>
          <a:endParaRPr lang="en-US"/>
        </a:p>
      </dgm:t>
    </dgm:pt>
    <dgm:pt modelId="{37A28BE7-7928-4B0C-9DEA-1AE28F715097}">
      <dgm:prSet phldrT="[Text]"/>
      <dgm:spPr/>
      <dgm:t>
        <a:bodyPr/>
        <a:lstStyle/>
        <a:p>
          <a:r>
            <a:rPr lang="en-US" dirty="0"/>
            <a:t>Visitor Education</a:t>
          </a:r>
        </a:p>
      </dgm:t>
    </dgm:pt>
    <dgm:pt modelId="{C099E05A-B2BF-4EB5-B974-599CA78BAF5A}" type="parTrans" cxnId="{DA457FAB-1C4E-40D1-B518-9E2A97722D48}">
      <dgm:prSet/>
      <dgm:spPr/>
      <dgm:t>
        <a:bodyPr/>
        <a:lstStyle/>
        <a:p>
          <a:endParaRPr lang="en-US"/>
        </a:p>
      </dgm:t>
    </dgm:pt>
    <dgm:pt modelId="{0736DB29-8284-4678-8F84-9D0406D2DBCE}" type="sibTrans" cxnId="{DA457FAB-1C4E-40D1-B518-9E2A97722D48}">
      <dgm:prSet/>
      <dgm:spPr/>
      <dgm:t>
        <a:bodyPr/>
        <a:lstStyle/>
        <a:p>
          <a:endParaRPr lang="en-US"/>
        </a:p>
      </dgm:t>
    </dgm:pt>
    <dgm:pt modelId="{258B9B22-296B-4462-B147-B47D1DCB4D84}">
      <dgm:prSet/>
      <dgm:spPr/>
      <dgm:t>
        <a:bodyPr/>
        <a:lstStyle/>
        <a:p>
          <a:r>
            <a:rPr lang="en-US" dirty="0"/>
            <a:t>Public Understanding of Science</a:t>
          </a:r>
        </a:p>
      </dgm:t>
    </dgm:pt>
    <dgm:pt modelId="{73FF5F30-33FC-4253-B44E-EAD76C3B484E}" type="parTrans" cxnId="{C87D06FA-CC94-4776-85B7-9E25CD8593A1}">
      <dgm:prSet/>
      <dgm:spPr/>
      <dgm:t>
        <a:bodyPr/>
        <a:lstStyle/>
        <a:p>
          <a:endParaRPr lang="en-US"/>
        </a:p>
      </dgm:t>
    </dgm:pt>
    <dgm:pt modelId="{BE7EA0C5-1274-46FB-B68D-025925E95632}" type="sibTrans" cxnId="{C87D06FA-CC94-4776-85B7-9E25CD8593A1}">
      <dgm:prSet/>
      <dgm:spPr/>
      <dgm:t>
        <a:bodyPr/>
        <a:lstStyle/>
        <a:p>
          <a:endParaRPr lang="en-US"/>
        </a:p>
      </dgm:t>
    </dgm:pt>
    <dgm:pt modelId="{01AC388F-248D-4A21-BB45-5E24C4FB1C1C}">
      <dgm:prSet phldrT="[Text]"/>
      <dgm:spPr/>
      <dgm:t>
        <a:bodyPr/>
        <a:lstStyle/>
        <a:p>
          <a:r>
            <a:rPr lang="en-US" dirty="0"/>
            <a:t>Journal of STEM Outreach</a:t>
          </a:r>
        </a:p>
      </dgm:t>
    </dgm:pt>
    <dgm:pt modelId="{71F7FD78-1FE4-4F64-A7C1-08B3D8DB45EE}" type="parTrans" cxnId="{2558D2F2-9E0F-4578-BE3B-0D1E242FBCD8}">
      <dgm:prSet/>
      <dgm:spPr/>
      <dgm:t>
        <a:bodyPr/>
        <a:lstStyle/>
        <a:p>
          <a:endParaRPr lang="en-US"/>
        </a:p>
      </dgm:t>
    </dgm:pt>
    <dgm:pt modelId="{D68D8028-F45F-41FF-B083-8237417F7D40}" type="sibTrans" cxnId="{2558D2F2-9E0F-4578-BE3B-0D1E242FBCD8}">
      <dgm:prSet/>
      <dgm:spPr/>
      <dgm:t>
        <a:bodyPr/>
        <a:lstStyle/>
        <a:p>
          <a:endParaRPr lang="en-US"/>
        </a:p>
      </dgm:t>
    </dgm:pt>
    <dgm:pt modelId="{3A52F204-1BA8-46B4-8856-5F3762C97231}" type="pres">
      <dgm:prSet presAssocID="{3D24A5A2-47C6-4E5B-AE91-CC4988290D69}" presName="diagram" presStyleCnt="0">
        <dgm:presLayoutVars>
          <dgm:chPref val="1"/>
          <dgm:dir/>
          <dgm:animOne val="branch"/>
          <dgm:animLvl val="lvl"/>
          <dgm:resizeHandles val="exact"/>
        </dgm:presLayoutVars>
      </dgm:prSet>
      <dgm:spPr/>
    </dgm:pt>
    <dgm:pt modelId="{986B18F3-F18A-4102-B604-D26ED76DD7A4}" type="pres">
      <dgm:prSet presAssocID="{A992C8F9-CA0E-44AD-B50E-BF9C46FD4C17}" presName="root1" presStyleCnt="0"/>
      <dgm:spPr/>
    </dgm:pt>
    <dgm:pt modelId="{76C4B400-1C0B-47D7-9A74-74062ABCF912}" type="pres">
      <dgm:prSet presAssocID="{A992C8F9-CA0E-44AD-B50E-BF9C46FD4C17}" presName="LevelOneTextNode" presStyleLbl="node0" presStyleIdx="0" presStyleCnt="1" custScaleX="98633">
        <dgm:presLayoutVars>
          <dgm:chPref val="3"/>
        </dgm:presLayoutVars>
      </dgm:prSet>
      <dgm:spPr/>
    </dgm:pt>
    <dgm:pt modelId="{8F8E457F-C6B0-46C5-A0E2-EFD4FCB10935}" type="pres">
      <dgm:prSet presAssocID="{A992C8F9-CA0E-44AD-B50E-BF9C46FD4C17}" presName="level2hierChild" presStyleCnt="0"/>
      <dgm:spPr/>
    </dgm:pt>
    <dgm:pt modelId="{A52FB41F-8B94-4E53-80E9-6AACE77488DB}" type="pres">
      <dgm:prSet presAssocID="{22302030-5365-4FEE-B6EC-BF12AF223FF9}" presName="conn2-1" presStyleLbl="parChTrans1D2" presStyleIdx="0" presStyleCnt="2"/>
      <dgm:spPr/>
    </dgm:pt>
    <dgm:pt modelId="{17376A5F-4EE5-4B1F-A0CE-577526690389}" type="pres">
      <dgm:prSet presAssocID="{22302030-5365-4FEE-B6EC-BF12AF223FF9}" presName="connTx" presStyleLbl="parChTrans1D2" presStyleIdx="0" presStyleCnt="2"/>
      <dgm:spPr/>
    </dgm:pt>
    <dgm:pt modelId="{D65BF02F-0900-45A0-AE98-AC804CDF803D}" type="pres">
      <dgm:prSet presAssocID="{37F08133-1C45-4070-9CA6-6B949BE53EC7}" presName="root2" presStyleCnt="0"/>
      <dgm:spPr/>
    </dgm:pt>
    <dgm:pt modelId="{C59095FE-8E53-4A4E-8024-4A353D79211C}" type="pres">
      <dgm:prSet presAssocID="{37F08133-1C45-4070-9CA6-6B949BE53EC7}" presName="LevelTwoTextNode" presStyleLbl="node2" presStyleIdx="0" presStyleCnt="2">
        <dgm:presLayoutVars>
          <dgm:chPref val="3"/>
        </dgm:presLayoutVars>
      </dgm:prSet>
      <dgm:spPr/>
    </dgm:pt>
    <dgm:pt modelId="{F98EA971-7FFB-46FC-8E3C-B072C331C28C}" type="pres">
      <dgm:prSet presAssocID="{37F08133-1C45-4070-9CA6-6B949BE53EC7}" presName="level3hierChild" presStyleCnt="0"/>
      <dgm:spPr/>
    </dgm:pt>
    <dgm:pt modelId="{778A8CE6-1F4E-4BB1-931C-3DAB39AFA038}" type="pres">
      <dgm:prSet presAssocID="{73FF5F30-33FC-4253-B44E-EAD76C3B484E}" presName="conn2-1" presStyleLbl="parChTrans1D3" presStyleIdx="0" presStyleCnt="4"/>
      <dgm:spPr/>
    </dgm:pt>
    <dgm:pt modelId="{0E777CEC-29D3-4591-B080-E25B680E7AF6}" type="pres">
      <dgm:prSet presAssocID="{73FF5F30-33FC-4253-B44E-EAD76C3B484E}" presName="connTx" presStyleLbl="parChTrans1D3" presStyleIdx="0" presStyleCnt="4"/>
      <dgm:spPr/>
    </dgm:pt>
    <dgm:pt modelId="{F4006DF9-92C8-4DBB-B40D-B111059FFF6D}" type="pres">
      <dgm:prSet presAssocID="{258B9B22-296B-4462-B147-B47D1DCB4D84}" presName="root2" presStyleCnt="0"/>
      <dgm:spPr/>
    </dgm:pt>
    <dgm:pt modelId="{78A37DB1-7DA3-487E-A5F6-0E4CD9B6D76C}" type="pres">
      <dgm:prSet presAssocID="{258B9B22-296B-4462-B147-B47D1DCB4D84}" presName="LevelTwoTextNode" presStyleLbl="node3" presStyleIdx="0" presStyleCnt="4" custScaleX="147455">
        <dgm:presLayoutVars>
          <dgm:chPref val="3"/>
        </dgm:presLayoutVars>
      </dgm:prSet>
      <dgm:spPr/>
    </dgm:pt>
    <dgm:pt modelId="{B7392CB2-3F7C-4A6D-9FC7-B9B0B9585AF5}" type="pres">
      <dgm:prSet presAssocID="{258B9B22-296B-4462-B147-B47D1DCB4D84}" presName="level3hierChild" presStyleCnt="0"/>
      <dgm:spPr/>
    </dgm:pt>
    <dgm:pt modelId="{3BCF340A-33EE-423A-8319-75B3AF0C5B5F}" type="pres">
      <dgm:prSet presAssocID="{39B5F288-0A02-4D63-92CF-A8C468E3C017}" presName="conn2-1" presStyleLbl="parChTrans1D3" presStyleIdx="1" presStyleCnt="4"/>
      <dgm:spPr/>
    </dgm:pt>
    <dgm:pt modelId="{B9F9C586-A519-45FF-B9B1-2C714DF739CE}" type="pres">
      <dgm:prSet presAssocID="{39B5F288-0A02-4D63-92CF-A8C468E3C017}" presName="connTx" presStyleLbl="parChTrans1D3" presStyleIdx="1" presStyleCnt="4"/>
      <dgm:spPr/>
    </dgm:pt>
    <dgm:pt modelId="{6CAF7A94-0EC9-4A35-92A1-83CAE1FECD64}" type="pres">
      <dgm:prSet presAssocID="{CC7BA2A3-1ABB-4012-924F-E1E1BDF8EBD6}" presName="root2" presStyleCnt="0"/>
      <dgm:spPr/>
    </dgm:pt>
    <dgm:pt modelId="{0DB306EE-436F-4D8B-AC87-4A1745528C40}" type="pres">
      <dgm:prSet presAssocID="{CC7BA2A3-1ABB-4012-924F-E1E1BDF8EBD6}" presName="LevelTwoTextNode" presStyleLbl="node3" presStyleIdx="1" presStyleCnt="4" custScaleX="149419">
        <dgm:presLayoutVars>
          <dgm:chPref val="3"/>
        </dgm:presLayoutVars>
      </dgm:prSet>
      <dgm:spPr/>
    </dgm:pt>
    <dgm:pt modelId="{3BA479F5-2CF8-4B71-B2D3-D5F133EBC273}" type="pres">
      <dgm:prSet presAssocID="{CC7BA2A3-1ABB-4012-924F-E1E1BDF8EBD6}" presName="level3hierChild" presStyleCnt="0"/>
      <dgm:spPr/>
    </dgm:pt>
    <dgm:pt modelId="{1EE4D595-FBF7-44A9-B0BA-2D98D9A21209}" type="pres">
      <dgm:prSet presAssocID="{0AE584F4-59A5-48EA-8C07-C2BEFC1EA5A5}" presName="conn2-1" presStyleLbl="parChTrans1D2" presStyleIdx="1" presStyleCnt="2"/>
      <dgm:spPr/>
    </dgm:pt>
    <dgm:pt modelId="{1DB896CC-7598-41AA-8127-9E955A21ACBF}" type="pres">
      <dgm:prSet presAssocID="{0AE584F4-59A5-48EA-8C07-C2BEFC1EA5A5}" presName="connTx" presStyleLbl="parChTrans1D2" presStyleIdx="1" presStyleCnt="2"/>
      <dgm:spPr/>
    </dgm:pt>
    <dgm:pt modelId="{33019C37-40F2-4539-8F97-366BE291C39E}" type="pres">
      <dgm:prSet presAssocID="{5A0E54CF-70FD-407C-83B1-380A9A9534CD}" presName="root2" presStyleCnt="0"/>
      <dgm:spPr/>
    </dgm:pt>
    <dgm:pt modelId="{4009D644-E2E2-4CA7-9E7C-0B65D70A5A4D}" type="pres">
      <dgm:prSet presAssocID="{5A0E54CF-70FD-407C-83B1-380A9A9534CD}" presName="LevelTwoTextNode" presStyleLbl="node2" presStyleIdx="1" presStyleCnt="2">
        <dgm:presLayoutVars>
          <dgm:chPref val="3"/>
        </dgm:presLayoutVars>
      </dgm:prSet>
      <dgm:spPr/>
    </dgm:pt>
    <dgm:pt modelId="{E2A3AF62-1935-490F-8A30-B714DB42E66A}" type="pres">
      <dgm:prSet presAssocID="{5A0E54CF-70FD-407C-83B1-380A9A9534CD}" presName="level3hierChild" presStyleCnt="0"/>
      <dgm:spPr/>
    </dgm:pt>
    <dgm:pt modelId="{9B375DCE-B10B-4EEF-9FFF-327AE335C2BA}" type="pres">
      <dgm:prSet presAssocID="{C099E05A-B2BF-4EB5-B974-599CA78BAF5A}" presName="conn2-1" presStyleLbl="parChTrans1D3" presStyleIdx="2" presStyleCnt="4"/>
      <dgm:spPr/>
    </dgm:pt>
    <dgm:pt modelId="{0108DF9E-B091-4750-8296-E5F1B4D5DE39}" type="pres">
      <dgm:prSet presAssocID="{C099E05A-B2BF-4EB5-B974-599CA78BAF5A}" presName="connTx" presStyleLbl="parChTrans1D3" presStyleIdx="2" presStyleCnt="4"/>
      <dgm:spPr/>
    </dgm:pt>
    <dgm:pt modelId="{8ED28B63-0F6C-4E20-A93C-BC051963A51A}" type="pres">
      <dgm:prSet presAssocID="{37A28BE7-7928-4B0C-9DEA-1AE28F715097}" presName="root2" presStyleCnt="0"/>
      <dgm:spPr/>
    </dgm:pt>
    <dgm:pt modelId="{263C1FE7-EC23-4328-80C8-82EBE694844A}" type="pres">
      <dgm:prSet presAssocID="{37A28BE7-7928-4B0C-9DEA-1AE28F715097}" presName="LevelTwoTextNode" presStyleLbl="node3" presStyleIdx="2" presStyleCnt="4" custScaleX="130538">
        <dgm:presLayoutVars>
          <dgm:chPref val="3"/>
        </dgm:presLayoutVars>
      </dgm:prSet>
      <dgm:spPr/>
    </dgm:pt>
    <dgm:pt modelId="{EB80FA63-7FAD-4ED2-B7E9-4B7C6C92C7CE}" type="pres">
      <dgm:prSet presAssocID="{37A28BE7-7928-4B0C-9DEA-1AE28F715097}" presName="level3hierChild" presStyleCnt="0"/>
      <dgm:spPr/>
    </dgm:pt>
    <dgm:pt modelId="{61B116DE-E4D2-4E6E-8687-CAE22916256E}" type="pres">
      <dgm:prSet presAssocID="{71F7FD78-1FE4-4F64-A7C1-08B3D8DB45EE}" presName="conn2-1" presStyleLbl="parChTrans1D3" presStyleIdx="3" presStyleCnt="4"/>
      <dgm:spPr/>
    </dgm:pt>
    <dgm:pt modelId="{A2EE9F41-D360-4295-A1C1-A505D9AE5797}" type="pres">
      <dgm:prSet presAssocID="{71F7FD78-1FE4-4F64-A7C1-08B3D8DB45EE}" presName="connTx" presStyleLbl="parChTrans1D3" presStyleIdx="3" presStyleCnt="4"/>
      <dgm:spPr/>
    </dgm:pt>
    <dgm:pt modelId="{6B0B39AC-660B-45CE-8DE3-F7AC75A49CD7}" type="pres">
      <dgm:prSet presAssocID="{01AC388F-248D-4A21-BB45-5E24C4FB1C1C}" presName="root2" presStyleCnt="0"/>
      <dgm:spPr/>
    </dgm:pt>
    <dgm:pt modelId="{676D6F99-946F-497B-A379-5EAAA456D7D0}" type="pres">
      <dgm:prSet presAssocID="{01AC388F-248D-4A21-BB45-5E24C4FB1C1C}" presName="LevelTwoTextNode" presStyleLbl="node3" presStyleIdx="3" presStyleCnt="4" custScaleX="138618">
        <dgm:presLayoutVars>
          <dgm:chPref val="3"/>
        </dgm:presLayoutVars>
      </dgm:prSet>
      <dgm:spPr/>
    </dgm:pt>
    <dgm:pt modelId="{167B93F2-BB78-4E73-A90D-910B32F91720}" type="pres">
      <dgm:prSet presAssocID="{01AC388F-248D-4A21-BB45-5E24C4FB1C1C}" presName="level3hierChild" presStyleCnt="0"/>
      <dgm:spPr/>
    </dgm:pt>
  </dgm:ptLst>
  <dgm:cxnLst>
    <dgm:cxn modelId="{1BBF1804-7EE4-4BB5-B7F1-312779EEAAAD}" type="presOf" srcId="{37A28BE7-7928-4B0C-9DEA-1AE28F715097}" destId="{263C1FE7-EC23-4328-80C8-82EBE694844A}" srcOrd="0" destOrd="0" presId="urn:microsoft.com/office/officeart/2005/8/layout/hierarchy2"/>
    <dgm:cxn modelId="{927A340B-5EED-4539-902D-13F3B1D3F36C}" type="presOf" srcId="{22302030-5365-4FEE-B6EC-BF12AF223FF9}" destId="{A52FB41F-8B94-4E53-80E9-6AACE77488DB}" srcOrd="0" destOrd="0" presId="urn:microsoft.com/office/officeart/2005/8/layout/hierarchy2"/>
    <dgm:cxn modelId="{9917211D-2A8B-4474-984F-09E310A83824}" type="presOf" srcId="{71F7FD78-1FE4-4F64-A7C1-08B3D8DB45EE}" destId="{61B116DE-E4D2-4E6E-8687-CAE22916256E}" srcOrd="0" destOrd="0" presId="urn:microsoft.com/office/officeart/2005/8/layout/hierarchy2"/>
    <dgm:cxn modelId="{0C167B2D-B67C-468E-9EC3-D1F7DF760C0A}" type="presOf" srcId="{3D24A5A2-47C6-4E5B-AE91-CC4988290D69}" destId="{3A52F204-1BA8-46B4-8856-5F3762C97231}" srcOrd="0" destOrd="0" presId="urn:microsoft.com/office/officeart/2005/8/layout/hierarchy2"/>
    <dgm:cxn modelId="{5AA6382E-96D8-429C-9719-FE90CA3ABEC0}" type="presOf" srcId="{73FF5F30-33FC-4253-B44E-EAD76C3B484E}" destId="{0E777CEC-29D3-4591-B080-E25B680E7AF6}" srcOrd="1" destOrd="0" presId="urn:microsoft.com/office/officeart/2005/8/layout/hierarchy2"/>
    <dgm:cxn modelId="{57611C30-37C2-4418-9D90-8BD374C7FF3B}" type="presOf" srcId="{A992C8F9-CA0E-44AD-B50E-BF9C46FD4C17}" destId="{76C4B400-1C0B-47D7-9A74-74062ABCF912}" srcOrd="0" destOrd="0" presId="urn:microsoft.com/office/officeart/2005/8/layout/hierarchy2"/>
    <dgm:cxn modelId="{ED98A942-DB91-4A8A-BDA7-71A66D19B045}" type="presOf" srcId="{39B5F288-0A02-4D63-92CF-A8C468E3C017}" destId="{3BCF340A-33EE-423A-8319-75B3AF0C5B5F}" srcOrd="0" destOrd="0" presId="urn:microsoft.com/office/officeart/2005/8/layout/hierarchy2"/>
    <dgm:cxn modelId="{1E06A370-2323-4F6A-8966-87F74A9626DA}" type="presOf" srcId="{C099E05A-B2BF-4EB5-B974-599CA78BAF5A}" destId="{0108DF9E-B091-4750-8296-E5F1B4D5DE39}" srcOrd="1" destOrd="0" presId="urn:microsoft.com/office/officeart/2005/8/layout/hierarchy2"/>
    <dgm:cxn modelId="{FCB7237B-2F7A-43C7-B643-C1F0DAEEBF8C}" type="presOf" srcId="{0AE584F4-59A5-48EA-8C07-C2BEFC1EA5A5}" destId="{1DB896CC-7598-41AA-8127-9E955A21ACBF}" srcOrd="1" destOrd="0" presId="urn:microsoft.com/office/officeart/2005/8/layout/hierarchy2"/>
    <dgm:cxn modelId="{37A08E7B-B338-425E-B175-F3C99594CE99}" srcId="{A992C8F9-CA0E-44AD-B50E-BF9C46FD4C17}" destId="{5A0E54CF-70FD-407C-83B1-380A9A9534CD}" srcOrd="1" destOrd="0" parTransId="{0AE584F4-59A5-48EA-8C07-C2BEFC1EA5A5}" sibTransId="{BEF609D4-514C-4B90-A88D-E823DF306367}"/>
    <dgm:cxn modelId="{2A1C238B-6D04-418C-97D2-8A34FE4196F2}" type="presOf" srcId="{73FF5F30-33FC-4253-B44E-EAD76C3B484E}" destId="{778A8CE6-1F4E-4BB1-931C-3DAB39AFA038}" srcOrd="0" destOrd="0" presId="urn:microsoft.com/office/officeart/2005/8/layout/hierarchy2"/>
    <dgm:cxn modelId="{19DE8F94-586D-4C94-ACD8-6FA69E717577}" type="presOf" srcId="{CC7BA2A3-1ABB-4012-924F-E1E1BDF8EBD6}" destId="{0DB306EE-436F-4D8B-AC87-4A1745528C40}" srcOrd="0" destOrd="0" presId="urn:microsoft.com/office/officeart/2005/8/layout/hierarchy2"/>
    <dgm:cxn modelId="{8B55D3A3-1EEC-4C15-9B40-7C348B5C6DAA}" type="presOf" srcId="{01AC388F-248D-4A21-BB45-5E24C4FB1C1C}" destId="{676D6F99-946F-497B-A379-5EAAA456D7D0}" srcOrd="0" destOrd="0" presId="urn:microsoft.com/office/officeart/2005/8/layout/hierarchy2"/>
    <dgm:cxn modelId="{0C0BA5A7-601E-4F30-A6F1-5F133ABA4FF2}" type="presOf" srcId="{37F08133-1C45-4070-9CA6-6B949BE53EC7}" destId="{C59095FE-8E53-4A4E-8024-4A353D79211C}" srcOrd="0" destOrd="0" presId="urn:microsoft.com/office/officeart/2005/8/layout/hierarchy2"/>
    <dgm:cxn modelId="{DA457FAB-1C4E-40D1-B518-9E2A97722D48}" srcId="{5A0E54CF-70FD-407C-83B1-380A9A9534CD}" destId="{37A28BE7-7928-4B0C-9DEA-1AE28F715097}" srcOrd="0" destOrd="0" parTransId="{C099E05A-B2BF-4EB5-B974-599CA78BAF5A}" sibTransId="{0736DB29-8284-4678-8F84-9D0406D2DBCE}"/>
    <dgm:cxn modelId="{3C6B8BAD-F09C-46D6-B0DA-4A06868D50CC}" srcId="{37F08133-1C45-4070-9CA6-6B949BE53EC7}" destId="{CC7BA2A3-1ABB-4012-924F-E1E1BDF8EBD6}" srcOrd="1" destOrd="0" parTransId="{39B5F288-0A02-4D63-92CF-A8C468E3C017}" sibTransId="{82281DCF-5797-4DBC-A85A-891AE31518AB}"/>
    <dgm:cxn modelId="{6E1005B8-405B-4D03-BF51-9AD1B52034E6}" srcId="{A992C8F9-CA0E-44AD-B50E-BF9C46FD4C17}" destId="{37F08133-1C45-4070-9CA6-6B949BE53EC7}" srcOrd="0" destOrd="0" parTransId="{22302030-5365-4FEE-B6EC-BF12AF223FF9}" sibTransId="{BDC416E1-9006-40CD-BFA3-1AE607BA91BF}"/>
    <dgm:cxn modelId="{7150D7BA-4A47-4EB8-8D77-1FE80B3DA996}" type="presOf" srcId="{5A0E54CF-70FD-407C-83B1-380A9A9534CD}" destId="{4009D644-E2E2-4CA7-9E7C-0B65D70A5A4D}" srcOrd="0" destOrd="0" presId="urn:microsoft.com/office/officeart/2005/8/layout/hierarchy2"/>
    <dgm:cxn modelId="{998C38BE-80A8-41F3-988D-6E690FC59270}" type="presOf" srcId="{0AE584F4-59A5-48EA-8C07-C2BEFC1EA5A5}" destId="{1EE4D595-FBF7-44A9-B0BA-2D98D9A21209}" srcOrd="0" destOrd="0" presId="urn:microsoft.com/office/officeart/2005/8/layout/hierarchy2"/>
    <dgm:cxn modelId="{205735D7-41DD-45CE-8392-8343621A4FEF}" type="presOf" srcId="{71F7FD78-1FE4-4F64-A7C1-08B3D8DB45EE}" destId="{A2EE9F41-D360-4295-A1C1-A505D9AE5797}" srcOrd="1" destOrd="0" presId="urn:microsoft.com/office/officeart/2005/8/layout/hierarchy2"/>
    <dgm:cxn modelId="{864A60DE-2B32-42F0-80BC-69B349127C68}" type="presOf" srcId="{C099E05A-B2BF-4EB5-B974-599CA78BAF5A}" destId="{9B375DCE-B10B-4EEF-9FFF-327AE335C2BA}" srcOrd="0" destOrd="0" presId="urn:microsoft.com/office/officeart/2005/8/layout/hierarchy2"/>
    <dgm:cxn modelId="{FAD361E6-727C-43E2-8DEA-9E57265D4B91}" type="presOf" srcId="{258B9B22-296B-4462-B147-B47D1DCB4D84}" destId="{78A37DB1-7DA3-487E-A5F6-0E4CD9B6D76C}" srcOrd="0" destOrd="0" presId="urn:microsoft.com/office/officeart/2005/8/layout/hierarchy2"/>
    <dgm:cxn modelId="{582F07EA-21D9-44FE-84F3-15B973C7FD8E}" type="presOf" srcId="{22302030-5365-4FEE-B6EC-BF12AF223FF9}" destId="{17376A5F-4EE5-4B1F-A0CE-577526690389}" srcOrd="1" destOrd="0" presId="urn:microsoft.com/office/officeart/2005/8/layout/hierarchy2"/>
    <dgm:cxn modelId="{2558D2F2-9E0F-4578-BE3B-0D1E242FBCD8}" srcId="{5A0E54CF-70FD-407C-83B1-380A9A9534CD}" destId="{01AC388F-248D-4A21-BB45-5E24C4FB1C1C}" srcOrd="1" destOrd="0" parTransId="{71F7FD78-1FE4-4F64-A7C1-08B3D8DB45EE}" sibTransId="{D68D8028-F45F-41FF-B083-8237417F7D40}"/>
    <dgm:cxn modelId="{1ABE49F3-3514-462C-8A2C-D7A68CBF85CF}" srcId="{3D24A5A2-47C6-4E5B-AE91-CC4988290D69}" destId="{A992C8F9-CA0E-44AD-B50E-BF9C46FD4C17}" srcOrd="0" destOrd="0" parTransId="{E246524E-4BE2-428F-87E0-24B1AE0D5642}" sibTransId="{4BABCA19-A990-41F8-9B44-E067E5C63170}"/>
    <dgm:cxn modelId="{C87D06FA-CC94-4776-85B7-9E25CD8593A1}" srcId="{37F08133-1C45-4070-9CA6-6B949BE53EC7}" destId="{258B9B22-296B-4462-B147-B47D1DCB4D84}" srcOrd="0" destOrd="0" parTransId="{73FF5F30-33FC-4253-B44E-EAD76C3B484E}" sibTransId="{BE7EA0C5-1274-46FB-B68D-025925E95632}"/>
    <dgm:cxn modelId="{E3CAE4FE-6741-4CF8-A07C-1AFD3573433B}" type="presOf" srcId="{39B5F288-0A02-4D63-92CF-A8C468E3C017}" destId="{B9F9C586-A519-45FF-B9B1-2C714DF739CE}" srcOrd="1" destOrd="0" presId="urn:microsoft.com/office/officeart/2005/8/layout/hierarchy2"/>
    <dgm:cxn modelId="{93C6F717-BEB0-4FFA-8801-E4916A03C8A9}" type="presParOf" srcId="{3A52F204-1BA8-46B4-8856-5F3762C97231}" destId="{986B18F3-F18A-4102-B604-D26ED76DD7A4}" srcOrd="0" destOrd="0" presId="urn:microsoft.com/office/officeart/2005/8/layout/hierarchy2"/>
    <dgm:cxn modelId="{4C56E9D0-530F-449E-8CAB-5FD50A8824DF}" type="presParOf" srcId="{986B18F3-F18A-4102-B604-D26ED76DD7A4}" destId="{76C4B400-1C0B-47D7-9A74-74062ABCF912}" srcOrd="0" destOrd="0" presId="urn:microsoft.com/office/officeart/2005/8/layout/hierarchy2"/>
    <dgm:cxn modelId="{D52933FD-E739-4A37-A60F-2853B625AB50}" type="presParOf" srcId="{986B18F3-F18A-4102-B604-D26ED76DD7A4}" destId="{8F8E457F-C6B0-46C5-A0E2-EFD4FCB10935}" srcOrd="1" destOrd="0" presId="urn:microsoft.com/office/officeart/2005/8/layout/hierarchy2"/>
    <dgm:cxn modelId="{4C8DAF86-C537-4D7E-8508-023632025870}" type="presParOf" srcId="{8F8E457F-C6B0-46C5-A0E2-EFD4FCB10935}" destId="{A52FB41F-8B94-4E53-80E9-6AACE77488DB}" srcOrd="0" destOrd="0" presId="urn:microsoft.com/office/officeart/2005/8/layout/hierarchy2"/>
    <dgm:cxn modelId="{8222836E-157A-400E-BB18-7506362AF34F}" type="presParOf" srcId="{A52FB41F-8B94-4E53-80E9-6AACE77488DB}" destId="{17376A5F-4EE5-4B1F-A0CE-577526690389}" srcOrd="0" destOrd="0" presId="urn:microsoft.com/office/officeart/2005/8/layout/hierarchy2"/>
    <dgm:cxn modelId="{B552FD56-9559-4E67-A55F-991748654055}" type="presParOf" srcId="{8F8E457F-C6B0-46C5-A0E2-EFD4FCB10935}" destId="{D65BF02F-0900-45A0-AE98-AC804CDF803D}" srcOrd="1" destOrd="0" presId="urn:microsoft.com/office/officeart/2005/8/layout/hierarchy2"/>
    <dgm:cxn modelId="{C034F5E5-967D-4481-813E-9AFD7B168818}" type="presParOf" srcId="{D65BF02F-0900-45A0-AE98-AC804CDF803D}" destId="{C59095FE-8E53-4A4E-8024-4A353D79211C}" srcOrd="0" destOrd="0" presId="urn:microsoft.com/office/officeart/2005/8/layout/hierarchy2"/>
    <dgm:cxn modelId="{AAA1821A-3006-45ED-92BF-6D40AC40E823}" type="presParOf" srcId="{D65BF02F-0900-45A0-AE98-AC804CDF803D}" destId="{F98EA971-7FFB-46FC-8E3C-B072C331C28C}" srcOrd="1" destOrd="0" presId="urn:microsoft.com/office/officeart/2005/8/layout/hierarchy2"/>
    <dgm:cxn modelId="{96138D72-F1C2-472A-9FEF-2CE06FEDD4CF}" type="presParOf" srcId="{F98EA971-7FFB-46FC-8E3C-B072C331C28C}" destId="{778A8CE6-1F4E-4BB1-931C-3DAB39AFA038}" srcOrd="0" destOrd="0" presId="urn:microsoft.com/office/officeart/2005/8/layout/hierarchy2"/>
    <dgm:cxn modelId="{08432910-3742-44E4-B91C-D5D2A528FAB3}" type="presParOf" srcId="{778A8CE6-1F4E-4BB1-931C-3DAB39AFA038}" destId="{0E777CEC-29D3-4591-B080-E25B680E7AF6}" srcOrd="0" destOrd="0" presId="urn:microsoft.com/office/officeart/2005/8/layout/hierarchy2"/>
    <dgm:cxn modelId="{788B6586-9A74-4A26-936A-D20B4A72B048}" type="presParOf" srcId="{F98EA971-7FFB-46FC-8E3C-B072C331C28C}" destId="{F4006DF9-92C8-4DBB-B40D-B111059FFF6D}" srcOrd="1" destOrd="0" presId="urn:microsoft.com/office/officeart/2005/8/layout/hierarchy2"/>
    <dgm:cxn modelId="{658D8B88-6265-42E2-B49A-E73E979428F9}" type="presParOf" srcId="{F4006DF9-92C8-4DBB-B40D-B111059FFF6D}" destId="{78A37DB1-7DA3-487E-A5F6-0E4CD9B6D76C}" srcOrd="0" destOrd="0" presId="urn:microsoft.com/office/officeart/2005/8/layout/hierarchy2"/>
    <dgm:cxn modelId="{CCE97F1E-4BF3-4602-995F-E7BE7D6E074A}" type="presParOf" srcId="{F4006DF9-92C8-4DBB-B40D-B111059FFF6D}" destId="{B7392CB2-3F7C-4A6D-9FC7-B9B0B9585AF5}" srcOrd="1" destOrd="0" presId="urn:microsoft.com/office/officeart/2005/8/layout/hierarchy2"/>
    <dgm:cxn modelId="{B0C58467-B1FF-4BB8-9B83-D87EF25621C7}" type="presParOf" srcId="{F98EA971-7FFB-46FC-8E3C-B072C331C28C}" destId="{3BCF340A-33EE-423A-8319-75B3AF0C5B5F}" srcOrd="2" destOrd="0" presId="urn:microsoft.com/office/officeart/2005/8/layout/hierarchy2"/>
    <dgm:cxn modelId="{AEA147E0-EC7E-40DE-849A-C5AB68766284}" type="presParOf" srcId="{3BCF340A-33EE-423A-8319-75B3AF0C5B5F}" destId="{B9F9C586-A519-45FF-B9B1-2C714DF739CE}" srcOrd="0" destOrd="0" presId="urn:microsoft.com/office/officeart/2005/8/layout/hierarchy2"/>
    <dgm:cxn modelId="{9579BB2A-39B4-461C-8CA2-648DB901D8F2}" type="presParOf" srcId="{F98EA971-7FFB-46FC-8E3C-B072C331C28C}" destId="{6CAF7A94-0EC9-4A35-92A1-83CAE1FECD64}" srcOrd="3" destOrd="0" presId="urn:microsoft.com/office/officeart/2005/8/layout/hierarchy2"/>
    <dgm:cxn modelId="{65A58839-9CB3-45BB-96C5-1D34800276AC}" type="presParOf" srcId="{6CAF7A94-0EC9-4A35-92A1-83CAE1FECD64}" destId="{0DB306EE-436F-4D8B-AC87-4A1745528C40}" srcOrd="0" destOrd="0" presId="urn:microsoft.com/office/officeart/2005/8/layout/hierarchy2"/>
    <dgm:cxn modelId="{C63C5F0B-041A-41B4-9FA4-9C94F48201A6}" type="presParOf" srcId="{6CAF7A94-0EC9-4A35-92A1-83CAE1FECD64}" destId="{3BA479F5-2CF8-4B71-B2D3-D5F133EBC273}" srcOrd="1" destOrd="0" presId="urn:microsoft.com/office/officeart/2005/8/layout/hierarchy2"/>
    <dgm:cxn modelId="{BA647A25-9127-4D88-88EB-0B2701CDA06C}" type="presParOf" srcId="{8F8E457F-C6B0-46C5-A0E2-EFD4FCB10935}" destId="{1EE4D595-FBF7-44A9-B0BA-2D98D9A21209}" srcOrd="2" destOrd="0" presId="urn:microsoft.com/office/officeart/2005/8/layout/hierarchy2"/>
    <dgm:cxn modelId="{505095CE-FC32-425E-ABD7-3500954E29FB}" type="presParOf" srcId="{1EE4D595-FBF7-44A9-B0BA-2D98D9A21209}" destId="{1DB896CC-7598-41AA-8127-9E955A21ACBF}" srcOrd="0" destOrd="0" presId="urn:microsoft.com/office/officeart/2005/8/layout/hierarchy2"/>
    <dgm:cxn modelId="{A0A6CE99-BF76-4D28-B1C8-B184742AF26B}" type="presParOf" srcId="{8F8E457F-C6B0-46C5-A0E2-EFD4FCB10935}" destId="{33019C37-40F2-4539-8F97-366BE291C39E}" srcOrd="3" destOrd="0" presId="urn:microsoft.com/office/officeart/2005/8/layout/hierarchy2"/>
    <dgm:cxn modelId="{4D4C0C80-4542-44D5-B005-66C4C40FCC79}" type="presParOf" srcId="{33019C37-40F2-4539-8F97-366BE291C39E}" destId="{4009D644-E2E2-4CA7-9E7C-0B65D70A5A4D}" srcOrd="0" destOrd="0" presId="urn:microsoft.com/office/officeart/2005/8/layout/hierarchy2"/>
    <dgm:cxn modelId="{967775D2-E7E6-433F-B3A8-0E92D6FD3486}" type="presParOf" srcId="{33019C37-40F2-4539-8F97-366BE291C39E}" destId="{E2A3AF62-1935-490F-8A30-B714DB42E66A}" srcOrd="1" destOrd="0" presId="urn:microsoft.com/office/officeart/2005/8/layout/hierarchy2"/>
    <dgm:cxn modelId="{9259CD94-08CF-4A94-BB0C-E8BED9F52939}" type="presParOf" srcId="{E2A3AF62-1935-490F-8A30-B714DB42E66A}" destId="{9B375DCE-B10B-4EEF-9FFF-327AE335C2BA}" srcOrd="0" destOrd="0" presId="urn:microsoft.com/office/officeart/2005/8/layout/hierarchy2"/>
    <dgm:cxn modelId="{E9A1F6EC-45B5-4813-BC4D-CA6F0F7B6711}" type="presParOf" srcId="{9B375DCE-B10B-4EEF-9FFF-327AE335C2BA}" destId="{0108DF9E-B091-4750-8296-E5F1B4D5DE39}" srcOrd="0" destOrd="0" presId="urn:microsoft.com/office/officeart/2005/8/layout/hierarchy2"/>
    <dgm:cxn modelId="{DBBEA7A4-2721-484B-9E9D-C537E97F201B}" type="presParOf" srcId="{E2A3AF62-1935-490F-8A30-B714DB42E66A}" destId="{8ED28B63-0F6C-4E20-A93C-BC051963A51A}" srcOrd="1" destOrd="0" presId="urn:microsoft.com/office/officeart/2005/8/layout/hierarchy2"/>
    <dgm:cxn modelId="{FCDCDFB8-1CAA-4267-9165-775E98344B80}" type="presParOf" srcId="{8ED28B63-0F6C-4E20-A93C-BC051963A51A}" destId="{263C1FE7-EC23-4328-80C8-82EBE694844A}" srcOrd="0" destOrd="0" presId="urn:microsoft.com/office/officeart/2005/8/layout/hierarchy2"/>
    <dgm:cxn modelId="{576F6AD7-13CD-4D25-AC9F-FBBBBC99CF3D}" type="presParOf" srcId="{8ED28B63-0F6C-4E20-A93C-BC051963A51A}" destId="{EB80FA63-7FAD-4ED2-B7E9-4B7C6C92C7CE}" srcOrd="1" destOrd="0" presId="urn:microsoft.com/office/officeart/2005/8/layout/hierarchy2"/>
    <dgm:cxn modelId="{ADB90698-CF0D-4E87-8C0F-72870A25FBF5}" type="presParOf" srcId="{E2A3AF62-1935-490F-8A30-B714DB42E66A}" destId="{61B116DE-E4D2-4E6E-8687-CAE22916256E}" srcOrd="2" destOrd="0" presId="urn:microsoft.com/office/officeart/2005/8/layout/hierarchy2"/>
    <dgm:cxn modelId="{7B0E9FC9-6C96-4C30-BC1A-C13CFC74F49A}" type="presParOf" srcId="{61B116DE-E4D2-4E6E-8687-CAE22916256E}" destId="{A2EE9F41-D360-4295-A1C1-A505D9AE5797}" srcOrd="0" destOrd="0" presId="urn:microsoft.com/office/officeart/2005/8/layout/hierarchy2"/>
    <dgm:cxn modelId="{082E1E42-FFF1-489D-8683-1A71741E02CC}" type="presParOf" srcId="{E2A3AF62-1935-490F-8A30-B714DB42E66A}" destId="{6B0B39AC-660B-45CE-8DE3-F7AC75A49CD7}" srcOrd="3" destOrd="0" presId="urn:microsoft.com/office/officeart/2005/8/layout/hierarchy2"/>
    <dgm:cxn modelId="{D7F81ACA-B481-474A-8E53-7E7FBE7EA098}" type="presParOf" srcId="{6B0B39AC-660B-45CE-8DE3-F7AC75A49CD7}" destId="{676D6F99-946F-497B-A379-5EAAA456D7D0}" srcOrd="0" destOrd="0" presId="urn:microsoft.com/office/officeart/2005/8/layout/hierarchy2"/>
    <dgm:cxn modelId="{465E6698-DF00-41B1-9FD4-DBD5C278D8BB}" type="presParOf" srcId="{6B0B39AC-660B-45CE-8DE3-F7AC75A49CD7}" destId="{167B93F2-BB78-4E73-A90D-910B32F9172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9AB9C8-7301-489A-84BF-521567B9534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3FC04ED-7472-469C-A807-EA97EFB071B8}">
      <dgm:prSet phldrT="[Text]"/>
      <dgm:spPr/>
      <dgm:t>
        <a:bodyPr/>
        <a:lstStyle/>
        <a:p>
          <a:r>
            <a:rPr lang="en-US" b="1" dirty="0"/>
            <a:t>Anthropology</a:t>
          </a:r>
        </a:p>
      </dgm:t>
    </dgm:pt>
    <dgm:pt modelId="{5E5052E9-7720-4BE4-83C3-48F74F09ACAD}" type="parTrans" cxnId="{A78F9627-261A-4186-8D03-AEDCF7BE1DA2}">
      <dgm:prSet/>
      <dgm:spPr/>
      <dgm:t>
        <a:bodyPr/>
        <a:lstStyle/>
        <a:p>
          <a:endParaRPr lang="en-US"/>
        </a:p>
      </dgm:t>
    </dgm:pt>
    <dgm:pt modelId="{C55794C9-6A6A-4F6A-8E6F-43534715A3F2}" type="sibTrans" cxnId="{A78F9627-261A-4186-8D03-AEDCF7BE1DA2}">
      <dgm:prSet/>
      <dgm:spPr/>
      <dgm:t>
        <a:bodyPr/>
        <a:lstStyle/>
        <a:p>
          <a:endParaRPr lang="en-US"/>
        </a:p>
      </dgm:t>
    </dgm:pt>
    <dgm:pt modelId="{0C722A3A-D24D-4CB5-91C2-2664DD93AB21}">
      <dgm:prSet phldrT="[Text]"/>
      <dgm:spPr/>
      <dgm:t>
        <a:bodyPr/>
        <a:lstStyle/>
        <a:p>
          <a:r>
            <a:rPr lang="en-US" dirty="0"/>
            <a:t>Collaborative Anthropologies</a:t>
          </a:r>
        </a:p>
      </dgm:t>
    </dgm:pt>
    <dgm:pt modelId="{7656EDB5-352F-4566-A1FC-EC5F1D56BED8}" type="parTrans" cxnId="{AC29BE56-C576-4D7E-A0E0-F9F0E240A206}">
      <dgm:prSet/>
      <dgm:spPr/>
      <dgm:t>
        <a:bodyPr/>
        <a:lstStyle/>
        <a:p>
          <a:endParaRPr lang="en-US"/>
        </a:p>
      </dgm:t>
    </dgm:pt>
    <dgm:pt modelId="{30C0DEB6-519F-43A9-B99C-5FCACE112817}" type="sibTrans" cxnId="{AC29BE56-C576-4D7E-A0E0-F9F0E240A206}">
      <dgm:prSet/>
      <dgm:spPr/>
      <dgm:t>
        <a:bodyPr/>
        <a:lstStyle/>
        <a:p>
          <a:endParaRPr lang="en-US"/>
        </a:p>
      </dgm:t>
    </dgm:pt>
    <dgm:pt modelId="{9BD5769C-F1F4-4B38-8B82-F3B2ACDE0942}">
      <dgm:prSet phldrT="[Text]"/>
      <dgm:spPr/>
      <dgm:t>
        <a:bodyPr/>
        <a:lstStyle/>
        <a:p>
          <a:r>
            <a:rPr lang="en-US" dirty="0"/>
            <a:t>Practicing Anthropology</a:t>
          </a:r>
        </a:p>
      </dgm:t>
    </dgm:pt>
    <dgm:pt modelId="{61C24591-D469-4488-A1A3-943AAFC4BA0D}" type="parTrans" cxnId="{E385CB2A-E78B-4F0E-B06F-A92AA9875234}">
      <dgm:prSet/>
      <dgm:spPr/>
      <dgm:t>
        <a:bodyPr/>
        <a:lstStyle/>
        <a:p>
          <a:endParaRPr lang="en-US"/>
        </a:p>
      </dgm:t>
    </dgm:pt>
    <dgm:pt modelId="{E4D8471B-F7FE-467A-B7F6-8271A281E1E3}" type="sibTrans" cxnId="{E385CB2A-E78B-4F0E-B06F-A92AA9875234}">
      <dgm:prSet/>
      <dgm:spPr/>
      <dgm:t>
        <a:bodyPr/>
        <a:lstStyle/>
        <a:p>
          <a:endParaRPr lang="en-US"/>
        </a:p>
      </dgm:t>
    </dgm:pt>
    <dgm:pt modelId="{6DE1E1CE-4E6F-4F88-A90B-4A976EB46068}">
      <dgm:prSet/>
      <dgm:spPr/>
      <dgm:t>
        <a:bodyPr/>
        <a:lstStyle/>
        <a:p>
          <a:r>
            <a:rPr lang="en-US" dirty="0"/>
            <a:t>Anthropology in Action</a:t>
          </a:r>
        </a:p>
      </dgm:t>
    </dgm:pt>
    <dgm:pt modelId="{8D5240A4-EF3D-4872-8B23-53DAC94298E3}" type="parTrans" cxnId="{99E008D6-C4AF-4186-8475-1A5268170D23}">
      <dgm:prSet/>
      <dgm:spPr/>
      <dgm:t>
        <a:bodyPr/>
        <a:lstStyle/>
        <a:p>
          <a:endParaRPr lang="en-US"/>
        </a:p>
      </dgm:t>
    </dgm:pt>
    <dgm:pt modelId="{29057A08-E403-44C3-85CC-6570C83AB257}" type="sibTrans" cxnId="{99E008D6-C4AF-4186-8475-1A5268170D23}">
      <dgm:prSet/>
      <dgm:spPr/>
      <dgm:t>
        <a:bodyPr/>
        <a:lstStyle/>
        <a:p>
          <a:endParaRPr lang="en-US"/>
        </a:p>
      </dgm:t>
    </dgm:pt>
    <dgm:pt modelId="{6A4B1144-9231-4FAC-B16E-FF0EC88E9976}" type="pres">
      <dgm:prSet presAssocID="{D49AB9C8-7301-489A-84BF-521567B95349}" presName="diagram" presStyleCnt="0">
        <dgm:presLayoutVars>
          <dgm:chPref val="1"/>
          <dgm:dir/>
          <dgm:animOne val="branch"/>
          <dgm:animLvl val="lvl"/>
          <dgm:resizeHandles val="exact"/>
        </dgm:presLayoutVars>
      </dgm:prSet>
      <dgm:spPr/>
    </dgm:pt>
    <dgm:pt modelId="{243B31D7-C599-4D25-BC4B-02C77124D9C0}" type="pres">
      <dgm:prSet presAssocID="{83FC04ED-7472-469C-A807-EA97EFB071B8}" presName="root1" presStyleCnt="0"/>
      <dgm:spPr/>
    </dgm:pt>
    <dgm:pt modelId="{103B521C-52D6-4352-8FE2-C2F47B649B9E}" type="pres">
      <dgm:prSet presAssocID="{83FC04ED-7472-469C-A807-EA97EFB071B8}" presName="LevelOneTextNode" presStyleLbl="node0" presStyleIdx="0" presStyleCnt="1">
        <dgm:presLayoutVars>
          <dgm:chPref val="3"/>
        </dgm:presLayoutVars>
      </dgm:prSet>
      <dgm:spPr/>
    </dgm:pt>
    <dgm:pt modelId="{27623459-7BAC-4EA6-ABCF-4EDF98031C6A}" type="pres">
      <dgm:prSet presAssocID="{83FC04ED-7472-469C-A807-EA97EFB071B8}" presName="level2hierChild" presStyleCnt="0"/>
      <dgm:spPr/>
    </dgm:pt>
    <dgm:pt modelId="{F9A05848-C1E6-4C86-BB03-7D47884C6815}" type="pres">
      <dgm:prSet presAssocID="{7656EDB5-352F-4566-A1FC-EC5F1D56BED8}" presName="conn2-1" presStyleLbl="parChTrans1D2" presStyleIdx="0" presStyleCnt="3"/>
      <dgm:spPr/>
    </dgm:pt>
    <dgm:pt modelId="{E1AE366B-42D1-46A2-8EE6-B8B1616A4D0A}" type="pres">
      <dgm:prSet presAssocID="{7656EDB5-352F-4566-A1FC-EC5F1D56BED8}" presName="connTx" presStyleLbl="parChTrans1D2" presStyleIdx="0" presStyleCnt="3"/>
      <dgm:spPr/>
    </dgm:pt>
    <dgm:pt modelId="{94D844B2-5F4A-4F23-BFD9-FF8E26755C81}" type="pres">
      <dgm:prSet presAssocID="{0C722A3A-D24D-4CB5-91C2-2664DD93AB21}" presName="root2" presStyleCnt="0"/>
      <dgm:spPr/>
    </dgm:pt>
    <dgm:pt modelId="{CB4DD415-04E4-433E-BB1E-90A402411B8A}" type="pres">
      <dgm:prSet presAssocID="{0C722A3A-D24D-4CB5-91C2-2664DD93AB21}" presName="LevelTwoTextNode" presStyleLbl="node2" presStyleIdx="0" presStyleCnt="3">
        <dgm:presLayoutVars>
          <dgm:chPref val="3"/>
        </dgm:presLayoutVars>
      </dgm:prSet>
      <dgm:spPr/>
    </dgm:pt>
    <dgm:pt modelId="{6112CA61-2003-4BB6-A9AC-E07B8914D0AE}" type="pres">
      <dgm:prSet presAssocID="{0C722A3A-D24D-4CB5-91C2-2664DD93AB21}" presName="level3hierChild" presStyleCnt="0"/>
      <dgm:spPr/>
    </dgm:pt>
    <dgm:pt modelId="{28D51C74-CDC7-4FA3-9088-71170287A9E9}" type="pres">
      <dgm:prSet presAssocID="{61C24591-D469-4488-A1A3-943AAFC4BA0D}" presName="conn2-1" presStyleLbl="parChTrans1D2" presStyleIdx="1" presStyleCnt="3"/>
      <dgm:spPr/>
    </dgm:pt>
    <dgm:pt modelId="{635DCC5A-49C3-40E5-ACBC-292CD6AF7879}" type="pres">
      <dgm:prSet presAssocID="{61C24591-D469-4488-A1A3-943AAFC4BA0D}" presName="connTx" presStyleLbl="parChTrans1D2" presStyleIdx="1" presStyleCnt="3"/>
      <dgm:spPr/>
    </dgm:pt>
    <dgm:pt modelId="{E2721F8D-4955-43FD-BCA7-8414904BF610}" type="pres">
      <dgm:prSet presAssocID="{9BD5769C-F1F4-4B38-8B82-F3B2ACDE0942}" presName="root2" presStyleCnt="0"/>
      <dgm:spPr/>
    </dgm:pt>
    <dgm:pt modelId="{A686E811-5A40-4CE1-92F0-F5DAE0EE882C}" type="pres">
      <dgm:prSet presAssocID="{9BD5769C-F1F4-4B38-8B82-F3B2ACDE0942}" presName="LevelTwoTextNode" presStyleLbl="node2" presStyleIdx="1" presStyleCnt="3">
        <dgm:presLayoutVars>
          <dgm:chPref val="3"/>
        </dgm:presLayoutVars>
      </dgm:prSet>
      <dgm:spPr/>
    </dgm:pt>
    <dgm:pt modelId="{F4097FA4-254B-4096-BC77-82643FED08D7}" type="pres">
      <dgm:prSet presAssocID="{9BD5769C-F1F4-4B38-8B82-F3B2ACDE0942}" presName="level3hierChild" presStyleCnt="0"/>
      <dgm:spPr/>
    </dgm:pt>
    <dgm:pt modelId="{CBDBFF03-2713-4FB1-9912-316003585E2E}" type="pres">
      <dgm:prSet presAssocID="{8D5240A4-EF3D-4872-8B23-53DAC94298E3}" presName="conn2-1" presStyleLbl="parChTrans1D2" presStyleIdx="2" presStyleCnt="3"/>
      <dgm:spPr/>
    </dgm:pt>
    <dgm:pt modelId="{1628A947-9159-4A45-9763-D2BED35FE8B9}" type="pres">
      <dgm:prSet presAssocID="{8D5240A4-EF3D-4872-8B23-53DAC94298E3}" presName="connTx" presStyleLbl="parChTrans1D2" presStyleIdx="2" presStyleCnt="3"/>
      <dgm:spPr/>
    </dgm:pt>
    <dgm:pt modelId="{E4032F14-429E-4209-8507-9B42139EDAA4}" type="pres">
      <dgm:prSet presAssocID="{6DE1E1CE-4E6F-4F88-A90B-4A976EB46068}" presName="root2" presStyleCnt="0"/>
      <dgm:spPr/>
    </dgm:pt>
    <dgm:pt modelId="{97CC8902-F727-4BEC-9F5B-6C08352D37FD}" type="pres">
      <dgm:prSet presAssocID="{6DE1E1CE-4E6F-4F88-A90B-4A976EB46068}" presName="LevelTwoTextNode" presStyleLbl="node2" presStyleIdx="2" presStyleCnt="3">
        <dgm:presLayoutVars>
          <dgm:chPref val="3"/>
        </dgm:presLayoutVars>
      </dgm:prSet>
      <dgm:spPr/>
    </dgm:pt>
    <dgm:pt modelId="{F5D5DB79-A9A5-45B8-87CD-80F9DB43D62E}" type="pres">
      <dgm:prSet presAssocID="{6DE1E1CE-4E6F-4F88-A90B-4A976EB46068}" presName="level3hierChild" presStyleCnt="0"/>
      <dgm:spPr/>
    </dgm:pt>
  </dgm:ptLst>
  <dgm:cxnLst>
    <dgm:cxn modelId="{F14F1F13-77A2-476A-8899-8168FE0CC0CA}" type="presOf" srcId="{83FC04ED-7472-469C-A807-EA97EFB071B8}" destId="{103B521C-52D6-4352-8FE2-C2F47B649B9E}" srcOrd="0" destOrd="0" presId="urn:microsoft.com/office/officeart/2005/8/layout/hierarchy2"/>
    <dgm:cxn modelId="{8FEC091E-AAAC-485B-866A-FDB2968055F9}" type="presOf" srcId="{6DE1E1CE-4E6F-4F88-A90B-4A976EB46068}" destId="{97CC8902-F727-4BEC-9F5B-6C08352D37FD}" srcOrd="0" destOrd="0" presId="urn:microsoft.com/office/officeart/2005/8/layout/hierarchy2"/>
    <dgm:cxn modelId="{A78F9627-261A-4186-8D03-AEDCF7BE1DA2}" srcId="{D49AB9C8-7301-489A-84BF-521567B95349}" destId="{83FC04ED-7472-469C-A807-EA97EFB071B8}" srcOrd="0" destOrd="0" parTransId="{5E5052E9-7720-4BE4-83C3-48F74F09ACAD}" sibTransId="{C55794C9-6A6A-4F6A-8E6F-43534715A3F2}"/>
    <dgm:cxn modelId="{E385CB2A-E78B-4F0E-B06F-A92AA9875234}" srcId="{83FC04ED-7472-469C-A807-EA97EFB071B8}" destId="{9BD5769C-F1F4-4B38-8B82-F3B2ACDE0942}" srcOrd="1" destOrd="0" parTransId="{61C24591-D469-4488-A1A3-943AAFC4BA0D}" sibTransId="{E4D8471B-F7FE-467A-B7F6-8271A281E1E3}"/>
    <dgm:cxn modelId="{0B32EB46-705C-4198-A578-A9F5E27F6A02}" type="presOf" srcId="{61C24591-D469-4488-A1A3-943AAFC4BA0D}" destId="{28D51C74-CDC7-4FA3-9088-71170287A9E9}" srcOrd="0" destOrd="0" presId="urn:microsoft.com/office/officeart/2005/8/layout/hierarchy2"/>
    <dgm:cxn modelId="{7F6E8E6F-4E3D-4F7C-8513-D02EE64A17FC}" type="presOf" srcId="{8D5240A4-EF3D-4872-8B23-53DAC94298E3}" destId="{1628A947-9159-4A45-9763-D2BED35FE8B9}" srcOrd="1" destOrd="0" presId="urn:microsoft.com/office/officeart/2005/8/layout/hierarchy2"/>
    <dgm:cxn modelId="{8CA21375-6FE6-4A3E-93CB-4A0FFEB23D22}" type="presOf" srcId="{D49AB9C8-7301-489A-84BF-521567B95349}" destId="{6A4B1144-9231-4FAC-B16E-FF0EC88E9976}" srcOrd="0" destOrd="0" presId="urn:microsoft.com/office/officeart/2005/8/layout/hierarchy2"/>
    <dgm:cxn modelId="{AC29BE56-C576-4D7E-A0E0-F9F0E240A206}" srcId="{83FC04ED-7472-469C-A807-EA97EFB071B8}" destId="{0C722A3A-D24D-4CB5-91C2-2664DD93AB21}" srcOrd="0" destOrd="0" parTransId="{7656EDB5-352F-4566-A1FC-EC5F1D56BED8}" sibTransId="{30C0DEB6-519F-43A9-B99C-5FCACE112817}"/>
    <dgm:cxn modelId="{215A545A-A447-487B-8DE0-128D8C6E2E19}" type="presOf" srcId="{0C722A3A-D24D-4CB5-91C2-2664DD93AB21}" destId="{CB4DD415-04E4-433E-BB1E-90A402411B8A}" srcOrd="0" destOrd="0" presId="urn:microsoft.com/office/officeart/2005/8/layout/hierarchy2"/>
    <dgm:cxn modelId="{FA13DD9A-A7F0-4366-A5F3-2352D1BE471E}" type="presOf" srcId="{8D5240A4-EF3D-4872-8B23-53DAC94298E3}" destId="{CBDBFF03-2713-4FB1-9912-316003585E2E}" srcOrd="0" destOrd="0" presId="urn:microsoft.com/office/officeart/2005/8/layout/hierarchy2"/>
    <dgm:cxn modelId="{120771A1-B820-4FFF-9495-61AE9EFF66AF}" type="presOf" srcId="{7656EDB5-352F-4566-A1FC-EC5F1D56BED8}" destId="{F9A05848-C1E6-4C86-BB03-7D47884C6815}" srcOrd="0" destOrd="0" presId="urn:microsoft.com/office/officeart/2005/8/layout/hierarchy2"/>
    <dgm:cxn modelId="{5005BEC2-C4B3-4E5C-A7F9-A6C630D3F914}" type="presOf" srcId="{7656EDB5-352F-4566-A1FC-EC5F1D56BED8}" destId="{E1AE366B-42D1-46A2-8EE6-B8B1616A4D0A}" srcOrd="1" destOrd="0" presId="urn:microsoft.com/office/officeart/2005/8/layout/hierarchy2"/>
    <dgm:cxn modelId="{99E008D6-C4AF-4186-8475-1A5268170D23}" srcId="{83FC04ED-7472-469C-A807-EA97EFB071B8}" destId="{6DE1E1CE-4E6F-4F88-A90B-4A976EB46068}" srcOrd="2" destOrd="0" parTransId="{8D5240A4-EF3D-4872-8B23-53DAC94298E3}" sibTransId="{29057A08-E403-44C3-85CC-6570C83AB257}"/>
    <dgm:cxn modelId="{3D15FFF5-44E6-49E7-A474-4FA8EB5ACDB4}" type="presOf" srcId="{61C24591-D469-4488-A1A3-943AAFC4BA0D}" destId="{635DCC5A-49C3-40E5-ACBC-292CD6AF7879}" srcOrd="1" destOrd="0" presId="urn:microsoft.com/office/officeart/2005/8/layout/hierarchy2"/>
    <dgm:cxn modelId="{C6AE99F8-4829-4799-8E57-B14D6AB6E3DF}" type="presOf" srcId="{9BD5769C-F1F4-4B38-8B82-F3B2ACDE0942}" destId="{A686E811-5A40-4CE1-92F0-F5DAE0EE882C}" srcOrd="0" destOrd="0" presId="urn:microsoft.com/office/officeart/2005/8/layout/hierarchy2"/>
    <dgm:cxn modelId="{5F6B7926-4FE8-4E83-B873-1F4420D1E054}" type="presParOf" srcId="{6A4B1144-9231-4FAC-B16E-FF0EC88E9976}" destId="{243B31D7-C599-4D25-BC4B-02C77124D9C0}" srcOrd="0" destOrd="0" presId="urn:microsoft.com/office/officeart/2005/8/layout/hierarchy2"/>
    <dgm:cxn modelId="{3BF56FF0-C49C-45E4-8000-7749CF543627}" type="presParOf" srcId="{243B31D7-C599-4D25-BC4B-02C77124D9C0}" destId="{103B521C-52D6-4352-8FE2-C2F47B649B9E}" srcOrd="0" destOrd="0" presId="urn:microsoft.com/office/officeart/2005/8/layout/hierarchy2"/>
    <dgm:cxn modelId="{157DD4D9-C9C6-4E9E-87AD-830FFD9B6211}" type="presParOf" srcId="{243B31D7-C599-4D25-BC4B-02C77124D9C0}" destId="{27623459-7BAC-4EA6-ABCF-4EDF98031C6A}" srcOrd="1" destOrd="0" presId="urn:microsoft.com/office/officeart/2005/8/layout/hierarchy2"/>
    <dgm:cxn modelId="{0E64954C-E8D6-43C9-B0E3-E86613E37D47}" type="presParOf" srcId="{27623459-7BAC-4EA6-ABCF-4EDF98031C6A}" destId="{F9A05848-C1E6-4C86-BB03-7D47884C6815}" srcOrd="0" destOrd="0" presId="urn:microsoft.com/office/officeart/2005/8/layout/hierarchy2"/>
    <dgm:cxn modelId="{1B4F94E6-1640-4939-88F7-359C3F96D708}" type="presParOf" srcId="{F9A05848-C1E6-4C86-BB03-7D47884C6815}" destId="{E1AE366B-42D1-46A2-8EE6-B8B1616A4D0A}" srcOrd="0" destOrd="0" presId="urn:microsoft.com/office/officeart/2005/8/layout/hierarchy2"/>
    <dgm:cxn modelId="{308F191D-681E-45B5-8726-BEF51A925AAB}" type="presParOf" srcId="{27623459-7BAC-4EA6-ABCF-4EDF98031C6A}" destId="{94D844B2-5F4A-4F23-BFD9-FF8E26755C81}" srcOrd="1" destOrd="0" presId="urn:microsoft.com/office/officeart/2005/8/layout/hierarchy2"/>
    <dgm:cxn modelId="{76C04E9E-33DE-4313-A17B-84193626259A}" type="presParOf" srcId="{94D844B2-5F4A-4F23-BFD9-FF8E26755C81}" destId="{CB4DD415-04E4-433E-BB1E-90A402411B8A}" srcOrd="0" destOrd="0" presId="urn:microsoft.com/office/officeart/2005/8/layout/hierarchy2"/>
    <dgm:cxn modelId="{2E6DAB40-C8A3-484B-A024-A120BC84225F}" type="presParOf" srcId="{94D844B2-5F4A-4F23-BFD9-FF8E26755C81}" destId="{6112CA61-2003-4BB6-A9AC-E07B8914D0AE}" srcOrd="1" destOrd="0" presId="urn:microsoft.com/office/officeart/2005/8/layout/hierarchy2"/>
    <dgm:cxn modelId="{28AECB13-C259-4DE0-84F1-8D4935C0424E}" type="presParOf" srcId="{27623459-7BAC-4EA6-ABCF-4EDF98031C6A}" destId="{28D51C74-CDC7-4FA3-9088-71170287A9E9}" srcOrd="2" destOrd="0" presId="urn:microsoft.com/office/officeart/2005/8/layout/hierarchy2"/>
    <dgm:cxn modelId="{CB0FC9C7-17FB-47EF-B62E-67C5F1EEF134}" type="presParOf" srcId="{28D51C74-CDC7-4FA3-9088-71170287A9E9}" destId="{635DCC5A-49C3-40E5-ACBC-292CD6AF7879}" srcOrd="0" destOrd="0" presId="urn:microsoft.com/office/officeart/2005/8/layout/hierarchy2"/>
    <dgm:cxn modelId="{0985CB60-B54B-4240-BFC8-81909C38D657}" type="presParOf" srcId="{27623459-7BAC-4EA6-ABCF-4EDF98031C6A}" destId="{E2721F8D-4955-43FD-BCA7-8414904BF610}" srcOrd="3" destOrd="0" presId="urn:microsoft.com/office/officeart/2005/8/layout/hierarchy2"/>
    <dgm:cxn modelId="{F906C020-357A-4B2E-B288-61692107C1E1}" type="presParOf" srcId="{E2721F8D-4955-43FD-BCA7-8414904BF610}" destId="{A686E811-5A40-4CE1-92F0-F5DAE0EE882C}" srcOrd="0" destOrd="0" presId="urn:microsoft.com/office/officeart/2005/8/layout/hierarchy2"/>
    <dgm:cxn modelId="{FCD50ED1-B3AE-4245-80A1-26D4642571F0}" type="presParOf" srcId="{E2721F8D-4955-43FD-BCA7-8414904BF610}" destId="{F4097FA4-254B-4096-BC77-82643FED08D7}" srcOrd="1" destOrd="0" presId="urn:microsoft.com/office/officeart/2005/8/layout/hierarchy2"/>
    <dgm:cxn modelId="{77EC6FE4-2BB5-4E3C-B95E-9375BAE7D515}" type="presParOf" srcId="{27623459-7BAC-4EA6-ABCF-4EDF98031C6A}" destId="{CBDBFF03-2713-4FB1-9912-316003585E2E}" srcOrd="4" destOrd="0" presId="urn:microsoft.com/office/officeart/2005/8/layout/hierarchy2"/>
    <dgm:cxn modelId="{106C01FD-E724-47F8-83CF-BF2D55B7878C}" type="presParOf" srcId="{CBDBFF03-2713-4FB1-9912-316003585E2E}" destId="{1628A947-9159-4A45-9763-D2BED35FE8B9}" srcOrd="0" destOrd="0" presId="urn:microsoft.com/office/officeart/2005/8/layout/hierarchy2"/>
    <dgm:cxn modelId="{0EAD33DA-1BE9-4AFB-8E9A-8AEB31E2E82E}" type="presParOf" srcId="{27623459-7BAC-4EA6-ABCF-4EDF98031C6A}" destId="{E4032F14-429E-4209-8507-9B42139EDAA4}" srcOrd="5" destOrd="0" presId="urn:microsoft.com/office/officeart/2005/8/layout/hierarchy2"/>
    <dgm:cxn modelId="{90EE3EFE-B386-446F-848E-3F8B04921F95}" type="presParOf" srcId="{E4032F14-429E-4209-8507-9B42139EDAA4}" destId="{97CC8902-F727-4BEC-9F5B-6C08352D37FD}" srcOrd="0" destOrd="0" presId="urn:microsoft.com/office/officeart/2005/8/layout/hierarchy2"/>
    <dgm:cxn modelId="{2F1634DB-4305-4D68-BC44-B9A24FC221D2}" type="presParOf" srcId="{E4032F14-429E-4209-8507-9B42139EDAA4}" destId="{F5D5DB79-A9A5-45B8-87CD-80F9DB43D62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BAA6A-56A1-406C-A551-A5429CE04230}">
      <dsp:nvSpPr>
        <dsp:cNvPr id="0" name=""/>
        <dsp:cNvSpPr/>
      </dsp:nvSpPr>
      <dsp:spPr>
        <a:xfrm>
          <a:off x="2386115" y="1460710"/>
          <a:ext cx="2030015"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Why</a:t>
          </a:r>
        </a:p>
      </dsp:txBody>
      <dsp:txXfrm>
        <a:off x="2415844" y="1490439"/>
        <a:ext cx="1970557" cy="955549"/>
      </dsp:txXfrm>
    </dsp:sp>
    <dsp:sp modelId="{76F18748-01DA-4CB3-A1A3-810FD4DB567A}">
      <dsp:nvSpPr>
        <dsp:cNvPr id="0" name=""/>
        <dsp:cNvSpPr/>
      </dsp:nvSpPr>
      <dsp:spPr>
        <a:xfrm rot="18770822">
          <a:off x="4225108" y="1503246"/>
          <a:ext cx="1194050" cy="54492"/>
        </a:xfrm>
        <a:custGeom>
          <a:avLst/>
          <a:gdLst/>
          <a:ahLst/>
          <a:cxnLst/>
          <a:rect l="0" t="0" r="0" b="0"/>
          <a:pathLst>
            <a:path>
              <a:moveTo>
                <a:pt x="0" y="27246"/>
              </a:moveTo>
              <a:lnTo>
                <a:pt x="1194050"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92282" y="1500641"/>
        <a:ext cx="59702" cy="59702"/>
      </dsp:txXfrm>
    </dsp:sp>
    <dsp:sp modelId="{09FBFA4A-627B-49E2-9E15-3CDFA947F216}">
      <dsp:nvSpPr>
        <dsp:cNvPr id="0" name=""/>
        <dsp:cNvSpPr/>
      </dsp:nvSpPr>
      <dsp:spPr>
        <a:xfrm>
          <a:off x="5228137" y="585266"/>
          <a:ext cx="2030015"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Student Learning</a:t>
          </a:r>
        </a:p>
      </dsp:txBody>
      <dsp:txXfrm>
        <a:off x="5257866" y="614995"/>
        <a:ext cx="1970557" cy="955549"/>
      </dsp:txXfrm>
    </dsp:sp>
    <dsp:sp modelId="{66564807-FF59-44F1-8842-D7D50B8D8873}">
      <dsp:nvSpPr>
        <dsp:cNvPr id="0" name=""/>
        <dsp:cNvSpPr/>
      </dsp:nvSpPr>
      <dsp:spPr>
        <a:xfrm rot="19457599">
          <a:off x="7164161" y="773709"/>
          <a:ext cx="999988" cy="54492"/>
        </a:xfrm>
        <a:custGeom>
          <a:avLst/>
          <a:gdLst/>
          <a:ahLst/>
          <a:cxnLst/>
          <a:rect l="0" t="0" r="0" b="0"/>
          <a:pathLst>
            <a:path>
              <a:moveTo>
                <a:pt x="0" y="27246"/>
              </a:moveTo>
              <a:lnTo>
                <a:pt x="999988"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9156" y="775956"/>
        <a:ext cx="49999" cy="49999"/>
      </dsp:txXfrm>
    </dsp:sp>
    <dsp:sp modelId="{A2066CDB-CD01-4775-97C3-155F2CFCD18D}">
      <dsp:nvSpPr>
        <dsp:cNvPr id="0" name=""/>
        <dsp:cNvSpPr/>
      </dsp:nvSpPr>
      <dsp:spPr>
        <a:xfrm>
          <a:off x="8070159" y="1637"/>
          <a:ext cx="2030015"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Education, Citizenship, and Social Justice</a:t>
          </a:r>
        </a:p>
      </dsp:txBody>
      <dsp:txXfrm>
        <a:off x="8099888" y="31366"/>
        <a:ext cx="1970557" cy="955549"/>
      </dsp:txXfrm>
    </dsp:sp>
    <dsp:sp modelId="{C7917334-6F07-4F41-A6D4-21370747267C}">
      <dsp:nvSpPr>
        <dsp:cNvPr id="0" name=""/>
        <dsp:cNvSpPr/>
      </dsp:nvSpPr>
      <dsp:spPr>
        <a:xfrm rot="2142401">
          <a:off x="7164161" y="1357339"/>
          <a:ext cx="999988" cy="54492"/>
        </a:xfrm>
        <a:custGeom>
          <a:avLst/>
          <a:gdLst/>
          <a:ahLst/>
          <a:cxnLst/>
          <a:rect l="0" t="0" r="0" b="0"/>
          <a:pathLst>
            <a:path>
              <a:moveTo>
                <a:pt x="0" y="27246"/>
              </a:moveTo>
              <a:lnTo>
                <a:pt x="999988"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9156" y="1359585"/>
        <a:ext cx="49999" cy="49999"/>
      </dsp:txXfrm>
    </dsp:sp>
    <dsp:sp modelId="{CC8F3EB0-E7CD-40AD-8E13-9108D2699262}">
      <dsp:nvSpPr>
        <dsp:cNvPr id="0" name=""/>
        <dsp:cNvSpPr/>
      </dsp:nvSpPr>
      <dsp:spPr>
        <a:xfrm>
          <a:off x="8070159" y="1168896"/>
          <a:ext cx="2030015"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Equity &amp; Excellence in Education</a:t>
          </a:r>
        </a:p>
      </dsp:txBody>
      <dsp:txXfrm>
        <a:off x="8099888" y="1198625"/>
        <a:ext cx="1970557" cy="955549"/>
      </dsp:txXfrm>
    </dsp:sp>
    <dsp:sp modelId="{6544A462-E0DE-4FE0-9664-925206C1490F}">
      <dsp:nvSpPr>
        <dsp:cNvPr id="0" name=""/>
        <dsp:cNvSpPr/>
      </dsp:nvSpPr>
      <dsp:spPr>
        <a:xfrm rot="2829178">
          <a:off x="4225108" y="2378690"/>
          <a:ext cx="1194050" cy="54492"/>
        </a:xfrm>
        <a:custGeom>
          <a:avLst/>
          <a:gdLst/>
          <a:ahLst/>
          <a:cxnLst/>
          <a:rect l="0" t="0" r="0" b="0"/>
          <a:pathLst>
            <a:path>
              <a:moveTo>
                <a:pt x="0" y="27246"/>
              </a:moveTo>
              <a:lnTo>
                <a:pt x="1194050"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92282" y="2376085"/>
        <a:ext cx="59702" cy="59702"/>
      </dsp:txXfrm>
    </dsp:sp>
    <dsp:sp modelId="{2992CAC8-4514-40E9-A8D4-583D30FEEDF4}">
      <dsp:nvSpPr>
        <dsp:cNvPr id="0" name=""/>
        <dsp:cNvSpPr/>
      </dsp:nvSpPr>
      <dsp:spPr>
        <a:xfrm>
          <a:off x="5228137" y="2336155"/>
          <a:ext cx="2030015"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Social Justice</a:t>
          </a:r>
        </a:p>
      </dsp:txBody>
      <dsp:txXfrm>
        <a:off x="5257866" y="2365884"/>
        <a:ext cx="1970557" cy="955549"/>
      </dsp:txXfrm>
    </dsp:sp>
    <dsp:sp modelId="{C3887E6C-FA7A-4AE2-9C86-4AE7A0DE01B2}">
      <dsp:nvSpPr>
        <dsp:cNvPr id="0" name=""/>
        <dsp:cNvSpPr/>
      </dsp:nvSpPr>
      <dsp:spPr>
        <a:xfrm>
          <a:off x="7258152" y="2816412"/>
          <a:ext cx="812006" cy="54492"/>
        </a:xfrm>
        <a:custGeom>
          <a:avLst/>
          <a:gdLst/>
          <a:ahLst/>
          <a:cxnLst/>
          <a:rect l="0" t="0" r="0" b="0"/>
          <a:pathLst>
            <a:path>
              <a:moveTo>
                <a:pt x="0" y="27246"/>
              </a:moveTo>
              <a:lnTo>
                <a:pt x="812006"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43855" y="2823358"/>
        <a:ext cx="40600" cy="40600"/>
      </dsp:txXfrm>
    </dsp:sp>
    <dsp:sp modelId="{86BA9258-1D2D-4C31-BF54-65510BF59FF2}">
      <dsp:nvSpPr>
        <dsp:cNvPr id="0" name=""/>
        <dsp:cNvSpPr/>
      </dsp:nvSpPr>
      <dsp:spPr>
        <a:xfrm>
          <a:off x="8070159" y="2336155"/>
          <a:ext cx="2030015"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Social Justice Research</a:t>
          </a:r>
        </a:p>
      </dsp:txBody>
      <dsp:txXfrm>
        <a:off x="8099888" y="2365884"/>
        <a:ext cx="1970557" cy="955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BAA6A-56A1-406C-A551-A5429CE04230}">
      <dsp:nvSpPr>
        <dsp:cNvPr id="0" name=""/>
        <dsp:cNvSpPr/>
      </dsp:nvSpPr>
      <dsp:spPr>
        <a:xfrm>
          <a:off x="184217" y="1931139"/>
          <a:ext cx="2237591" cy="1118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Why</a:t>
          </a:r>
        </a:p>
      </dsp:txBody>
      <dsp:txXfrm>
        <a:off x="216985" y="1963907"/>
        <a:ext cx="2172055" cy="1053259"/>
      </dsp:txXfrm>
    </dsp:sp>
    <dsp:sp modelId="{76F18748-01DA-4CB3-A1A3-810FD4DB567A}">
      <dsp:nvSpPr>
        <dsp:cNvPr id="0" name=""/>
        <dsp:cNvSpPr/>
      </dsp:nvSpPr>
      <dsp:spPr>
        <a:xfrm rot="18289469">
          <a:off x="2085670" y="1827014"/>
          <a:ext cx="1567312" cy="40429"/>
        </a:xfrm>
        <a:custGeom>
          <a:avLst/>
          <a:gdLst/>
          <a:ahLst/>
          <a:cxnLst/>
          <a:rect l="0" t="0" r="0" b="0"/>
          <a:pathLst>
            <a:path>
              <a:moveTo>
                <a:pt x="0" y="20214"/>
              </a:moveTo>
              <a:lnTo>
                <a:pt x="1567312"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0144" y="1808046"/>
        <a:ext cx="78365" cy="78365"/>
      </dsp:txXfrm>
    </dsp:sp>
    <dsp:sp modelId="{09FBFA4A-627B-49E2-9E15-3CDFA947F216}">
      <dsp:nvSpPr>
        <dsp:cNvPr id="0" name=""/>
        <dsp:cNvSpPr/>
      </dsp:nvSpPr>
      <dsp:spPr>
        <a:xfrm>
          <a:off x="3316845" y="644523"/>
          <a:ext cx="2237591" cy="1118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Food Security/ Urban Gardens</a:t>
          </a:r>
        </a:p>
      </dsp:txBody>
      <dsp:txXfrm>
        <a:off x="3349613" y="677291"/>
        <a:ext cx="2172055" cy="1053259"/>
      </dsp:txXfrm>
    </dsp:sp>
    <dsp:sp modelId="{66564807-FF59-44F1-8842-D7D50B8D8873}">
      <dsp:nvSpPr>
        <dsp:cNvPr id="0" name=""/>
        <dsp:cNvSpPr/>
      </dsp:nvSpPr>
      <dsp:spPr>
        <a:xfrm rot="19457599">
          <a:off x="5450835" y="862053"/>
          <a:ext cx="1102241" cy="40429"/>
        </a:xfrm>
        <a:custGeom>
          <a:avLst/>
          <a:gdLst/>
          <a:ahLst/>
          <a:cxnLst/>
          <a:rect l="0" t="0" r="0" b="0"/>
          <a:pathLst>
            <a:path>
              <a:moveTo>
                <a:pt x="0" y="20214"/>
              </a:moveTo>
              <a:lnTo>
                <a:pt x="1102241"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4399" y="854711"/>
        <a:ext cx="55112" cy="55112"/>
      </dsp:txXfrm>
    </dsp:sp>
    <dsp:sp modelId="{A2066CDB-CD01-4775-97C3-155F2CFCD18D}">
      <dsp:nvSpPr>
        <dsp:cNvPr id="0" name=""/>
        <dsp:cNvSpPr/>
      </dsp:nvSpPr>
      <dsp:spPr>
        <a:xfrm>
          <a:off x="6449474" y="1216"/>
          <a:ext cx="2237591" cy="1118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Agriculture &amp; Human Values</a:t>
          </a:r>
        </a:p>
      </dsp:txBody>
      <dsp:txXfrm>
        <a:off x="6482242" y="33984"/>
        <a:ext cx="2172055" cy="1053259"/>
      </dsp:txXfrm>
    </dsp:sp>
    <dsp:sp modelId="{C7917334-6F07-4F41-A6D4-21370747267C}">
      <dsp:nvSpPr>
        <dsp:cNvPr id="0" name=""/>
        <dsp:cNvSpPr/>
      </dsp:nvSpPr>
      <dsp:spPr>
        <a:xfrm rot="2142401">
          <a:off x="5450835" y="1505360"/>
          <a:ext cx="1102241" cy="40429"/>
        </a:xfrm>
        <a:custGeom>
          <a:avLst/>
          <a:gdLst/>
          <a:ahLst/>
          <a:cxnLst/>
          <a:rect l="0" t="0" r="0" b="0"/>
          <a:pathLst>
            <a:path>
              <a:moveTo>
                <a:pt x="0" y="20214"/>
              </a:moveTo>
              <a:lnTo>
                <a:pt x="1102241"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4399" y="1498019"/>
        <a:ext cx="55112" cy="55112"/>
      </dsp:txXfrm>
    </dsp:sp>
    <dsp:sp modelId="{CC8F3EB0-E7CD-40AD-8E13-9108D2699262}">
      <dsp:nvSpPr>
        <dsp:cNvPr id="0" name=""/>
        <dsp:cNvSpPr/>
      </dsp:nvSpPr>
      <dsp:spPr>
        <a:xfrm>
          <a:off x="6449474" y="1287831"/>
          <a:ext cx="2237591" cy="1118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J/Hunger &amp; Environmental Nutrition</a:t>
          </a:r>
        </a:p>
      </dsp:txBody>
      <dsp:txXfrm>
        <a:off x="6482242" y="1320599"/>
        <a:ext cx="2172055" cy="1053259"/>
      </dsp:txXfrm>
    </dsp:sp>
    <dsp:sp modelId="{6544A462-E0DE-4FE0-9664-925206C1490F}">
      <dsp:nvSpPr>
        <dsp:cNvPr id="0" name=""/>
        <dsp:cNvSpPr/>
      </dsp:nvSpPr>
      <dsp:spPr>
        <a:xfrm rot="3310531">
          <a:off x="2085670" y="3113629"/>
          <a:ext cx="1567312" cy="40429"/>
        </a:xfrm>
        <a:custGeom>
          <a:avLst/>
          <a:gdLst/>
          <a:ahLst/>
          <a:cxnLst/>
          <a:rect l="0" t="0" r="0" b="0"/>
          <a:pathLst>
            <a:path>
              <a:moveTo>
                <a:pt x="0" y="20214"/>
              </a:moveTo>
              <a:lnTo>
                <a:pt x="1567312"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0144" y="3094661"/>
        <a:ext cx="78365" cy="78365"/>
      </dsp:txXfrm>
    </dsp:sp>
    <dsp:sp modelId="{2992CAC8-4514-40E9-A8D4-583D30FEEDF4}">
      <dsp:nvSpPr>
        <dsp:cNvPr id="0" name=""/>
        <dsp:cNvSpPr/>
      </dsp:nvSpPr>
      <dsp:spPr>
        <a:xfrm>
          <a:off x="3316845" y="3217754"/>
          <a:ext cx="2237591" cy="1118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Social Justice</a:t>
          </a:r>
        </a:p>
      </dsp:txBody>
      <dsp:txXfrm>
        <a:off x="3349613" y="3250522"/>
        <a:ext cx="2172055" cy="1053259"/>
      </dsp:txXfrm>
    </dsp:sp>
    <dsp:sp modelId="{C3887E6C-FA7A-4AE2-9C86-4AE7A0DE01B2}">
      <dsp:nvSpPr>
        <dsp:cNvPr id="0" name=""/>
        <dsp:cNvSpPr/>
      </dsp:nvSpPr>
      <dsp:spPr>
        <a:xfrm rot="19457599">
          <a:off x="5450835" y="3435283"/>
          <a:ext cx="1102241" cy="40429"/>
        </a:xfrm>
        <a:custGeom>
          <a:avLst/>
          <a:gdLst/>
          <a:ahLst/>
          <a:cxnLst/>
          <a:rect l="0" t="0" r="0" b="0"/>
          <a:pathLst>
            <a:path>
              <a:moveTo>
                <a:pt x="0" y="20214"/>
              </a:moveTo>
              <a:lnTo>
                <a:pt x="1102241"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4399" y="3427942"/>
        <a:ext cx="55112" cy="55112"/>
      </dsp:txXfrm>
    </dsp:sp>
    <dsp:sp modelId="{86BA9258-1D2D-4C31-BF54-65510BF59FF2}">
      <dsp:nvSpPr>
        <dsp:cNvPr id="0" name=""/>
        <dsp:cNvSpPr/>
      </dsp:nvSpPr>
      <dsp:spPr>
        <a:xfrm>
          <a:off x="6449474" y="2574446"/>
          <a:ext cx="2237591" cy="1118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Social Justice Research</a:t>
          </a:r>
        </a:p>
      </dsp:txBody>
      <dsp:txXfrm>
        <a:off x="6482242" y="2607214"/>
        <a:ext cx="2172055" cy="1053259"/>
      </dsp:txXfrm>
    </dsp:sp>
    <dsp:sp modelId="{7A9F5D90-3B45-4A4A-A079-BEA4E18BBD40}">
      <dsp:nvSpPr>
        <dsp:cNvPr id="0" name=""/>
        <dsp:cNvSpPr/>
      </dsp:nvSpPr>
      <dsp:spPr>
        <a:xfrm rot="2142401">
          <a:off x="5450835" y="4078591"/>
          <a:ext cx="1102241" cy="40429"/>
        </a:xfrm>
        <a:custGeom>
          <a:avLst/>
          <a:gdLst/>
          <a:ahLst/>
          <a:cxnLst/>
          <a:rect l="0" t="0" r="0" b="0"/>
          <a:pathLst>
            <a:path>
              <a:moveTo>
                <a:pt x="0" y="20214"/>
              </a:moveTo>
              <a:lnTo>
                <a:pt x="1102241"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4399" y="4071250"/>
        <a:ext cx="55112" cy="55112"/>
      </dsp:txXfrm>
    </dsp:sp>
    <dsp:sp modelId="{CE0A2256-DA07-470A-AAD6-57DF1BDE586B}">
      <dsp:nvSpPr>
        <dsp:cNvPr id="0" name=""/>
        <dsp:cNvSpPr/>
      </dsp:nvSpPr>
      <dsp:spPr>
        <a:xfrm>
          <a:off x="6449474" y="3861061"/>
          <a:ext cx="2237591" cy="1118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J of Community Practice</a:t>
          </a:r>
        </a:p>
      </dsp:txBody>
      <dsp:txXfrm>
        <a:off x="6482242" y="3893829"/>
        <a:ext cx="2172055" cy="1053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4B400-1C0B-47D7-9A74-74062ABCF912}">
      <dsp:nvSpPr>
        <dsp:cNvPr id="0" name=""/>
        <dsp:cNvSpPr/>
      </dsp:nvSpPr>
      <dsp:spPr>
        <a:xfrm>
          <a:off x="457203" y="1493908"/>
          <a:ext cx="1466552" cy="1038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CE Research</a:t>
          </a:r>
        </a:p>
      </dsp:txBody>
      <dsp:txXfrm>
        <a:off x="487607" y="1524312"/>
        <a:ext cx="1405744" cy="977268"/>
      </dsp:txXfrm>
    </dsp:sp>
    <dsp:sp modelId="{A52FB41F-8B94-4E53-80E9-6AACE77488DB}">
      <dsp:nvSpPr>
        <dsp:cNvPr id="0" name=""/>
        <dsp:cNvSpPr/>
      </dsp:nvSpPr>
      <dsp:spPr>
        <a:xfrm rot="18770822">
          <a:off x="1728392" y="1538030"/>
          <a:ext cx="1221188" cy="54492"/>
        </a:xfrm>
        <a:custGeom>
          <a:avLst/>
          <a:gdLst/>
          <a:ahLst/>
          <a:cxnLst/>
          <a:rect l="0" t="0" r="0" b="0"/>
          <a:pathLst>
            <a:path>
              <a:moveTo>
                <a:pt x="0" y="27246"/>
              </a:moveTo>
              <a:lnTo>
                <a:pt x="1221188"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8456" y="1534746"/>
        <a:ext cx="61059" cy="61059"/>
      </dsp:txXfrm>
    </dsp:sp>
    <dsp:sp modelId="{C59095FE-8E53-4A4E-8024-4A353D79211C}">
      <dsp:nvSpPr>
        <dsp:cNvPr id="0" name=""/>
        <dsp:cNvSpPr/>
      </dsp:nvSpPr>
      <dsp:spPr>
        <a:xfrm>
          <a:off x="2754217" y="598568"/>
          <a:ext cx="2076152" cy="1038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Health</a:t>
          </a:r>
        </a:p>
      </dsp:txBody>
      <dsp:txXfrm>
        <a:off x="2784621" y="628972"/>
        <a:ext cx="2015344" cy="977268"/>
      </dsp:txXfrm>
    </dsp:sp>
    <dsp:sp modelId="{778A8CE6-1F4E-4BB1-931C-3DAB39AFA038}">
      <dsp:nvSpPr>
        <dsp:cNvPr id="0" name=""/>
        <dsp:cNvSpPr/>
      </dsp:nvSpPr>
      <dsp:spPr>
        <a:xfrm rot="19457599">
          <a:off x="4734241" y="791913"/>
          <a:ext cx="1022715" cy="54492"/>
        </a:xfrm>
        <a:custGeom>
          <a:avLst/>
          <a:gdLst/>
          <a:ahLst/>
          <a:cxnLst/>
          <a:rect l="0" t="0" r="0" b="0"/>
          <a:pathLst>
            <a:path>
              <a:moveTo>
                <a:pt x="0" y="27246"/>
              </a:moveTo>
              <a:lnTo>
                <a:pt x="1022715"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0031" y="793591"/>
        <a:ext cx="51135" cy="51135"/>
      </dsp:txXfrm>
    </dsp:sp>
    <dsp:sp modelId="{78A37DB1-7DA3-487E-A5F6-0E4CD9B6D76C}">
      <dsp:nvSpPr>
        <dsp:cNvPr id="0" name=""/>
        <dsp:cNvSpPr/>
      </dsp:nvSpPr>
      <dsp:spPr>
        <a:xfrm>
          <a:off x="5660830" y="1674"/>
          <a:ext cx="3061390" cy="1038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Progress in Community Health Partnerships: Research, Education, and Action</a:t>
          </a:r>
          <a:endParaRPr lang="en-US" sz="1600" kern="1200" dirty="0"/>
        </a:p>
      </dsp:txBody>
      <dsp:txXfrm>
        <a:off x="5691234" y="32078"/>
        <a:ext cx="3000582" cy="977268"/>
      </dsp:txXfrm>
    </dsp:sp>
    <dsp:sp modelId="{3BCF340A-33EE-423A-8319-75B3AF0C5B5F}">
      <dsp:nvSpPr>
        <dsp:cNvPr id="0" name=""/>
        <dsp:cNvSpPr/>
      </dsp:nvSpPr>
      <dsp:spPr>
        <a:xfrm rot="2142401">
          <a:off x="4734241" y="1388807"/>
          <a:ext cx="1022715" cy="54492"/>
        </a:xfrm>
        <a:custGeom>
          <a:avLst/>
          <a:gdLst/>
          <a:ahLst/>
          <a:cxnLst/>
          <a:rect l="0" t="0" r="0" b="0"/>
          <a:pathLst>
            <a:path>
              <a:moveTo>
                <a:pt x="0" y="27246"/>
              </a:moveTo>
              <a:lnTo>
                <a:pt x="1022715"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0031" y="1390485"/>
        <a:ext cx="51135" cy="51135"/>
      </dsp:txXfrm>
    </dsp:sp>
    <dsp:sp modelId="{0DB306EE-436F-4D8B-AC87-4A1745528C40}">
      <dsp:nvSpPr>
        <dsp:cNvPr id="0" name=""/>
        <dsp:cNvSpPr/>
      </dsp:nvSpPr>
      <dsp:spPr>
        <a:xfrm>
          <a:off x="5660830" y="1195461"/>
          <a:ext cx="3102166" cy="1038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Health Promotion Practice</a:t>
          </a:r>
        </a:p>
      </dsp:txBody>
      <dsp:txXfrm>
        <a:off x="5691234" y="1225865"/>
        <a:ext cx="3041358" cy="977268"/>
      </dsp:txXfrm>
    </dsp:sp>
    <dsp:sp modelId="{1EE4D595-FBF7-44A9-B0BA-2D98D9A21209}">
      <dsp:nvSpPr>
        <dsp:cNvPr id="0" name=""/>
        <dsp:cNvSpPr/>
      </dsp:nvSpPr>
      <dsp:spPr>
        <a:xfrm rot="2829178">
          <a:off x="1728392" y="2433371"/>
          <a:ext cx="1221188" cy="54492"/>
        </a:xfrm>
        <a:custGeom>
          <a:avLst/>
          <a:gdLst/>
          <a:ahLst/>
          <a:cxnLst/>
          <a:rect l="0" t="0" r="0" b="0"/>
          <a:pathLst>
            <a:path>
              <a:moveTo>
                <a:pt x="0" y="27246"/>
              </a:moveTo>
              <a:lnTo>
                <a:pt x="1221188"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8456" y="2430087"/>
        <a:ext cx="61059" cy="61059"/>
      </dsp:txXfrm>
    </dsp:sp>
    <dsp:sp modelId="{4009D644-E2E2-4CA7-9E7C-0B65D70A5A4D}">
      <dsp:nvSpPr>
        <dsp:cNvPr id="0" name=""/>
        <dsp:cNvSpPr/>
      </dsp:nvSpPr>
      <dsp:spPr>
        <a:xfrm>
          <a:off x="2754217" y="2389249"/>
          <a:ext cx="2076152" cy="1038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Participatory Action Methodologies</a:t>
          </a:r>
        </a:p>
      </dsp:txBody>
      <dsp:txXfrm>
        <a:off x="2784621" y="2419653"/>
        <a:ext cx="2015344" cy="977268"/>
      </dsp:txXfrm>
    </dsp:sp>
    <dsp:sp modelId="{9B375DCE-B10B-4EEF-9FFF-327AE335C2BA}">
      <dsp:nvSpPr>
        <dsp:cNvPr id="0" name=""/>
        <dsp:cNvSpPr/>
      </dsp:nvSpPr>
      <dsp:spPr>
        <a:xfrm>
          <a:off x="4830369" y="2881041"/>
          <a:ext cx="830460" cy="54492"/>
        </a:xfrm>
        <a:custGeom>
          <a:avLst/>
          <a:gdLst/>
          <a:ahLst/>
          <a:cxnLst/>
          <a:rect l="0" t="0" r="0" b="0"/>
          <a:pathLst>
            <a:path>
              <a:moveTo>
                <a:pt x="0" y="27246"/>
              </a:moveTo>
              <a:lnTo>
                <a:pt x="830460"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4838" y="2887526"/>
        <a:ext cx="41523" cy="41523"/>
      </dsp:txXfrm>
    </dsp:sp>
    <dsp:sp modelId="{263C1FE7-EC23-4328-80C8-82EBE694844A}">
      <dsp:nvSpPr>
        <dsp:cNvPr id="0" name=""/>
        <dsp:cNvSpPr/>
      </dsp:nvSpPr>
      <dsp:spPr>
        <a:xfrm>
          <a:off x="5660830" y="2389249"/>
          <a:ext cx="2949776" cy="1038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Action Research </a:t>
          </a:r>
        </a:p>
      </dsp:txBody>
      <dsp:txXfrm>
        <a:off x="5691234" y="2419653"/>
        <a:ext cx="2888968" cy="977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4B400-1C0B-47D7-9A74-74062ABCF912}">
      <dsp:nvSpPr>
        <dsp:cNvPr id="0" name=""/>
        <dsp:cNvSpPr/>
      </dsp:nvSpPr>
      <dsp:spPr>
        <a:xfrm>
          <a:off x="1647" y="1862384"/>
          <a:ext cx="3865500" cy="12643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dirty="0"/>
            <a:t>CE Creative Activities</a:t>
          </a:r>
        </a:p>
      </dsp:txBody>
      <dsp:txXfrm>
        <a:off x="38678" y="1899415"/>
        <a:ext cx="3791438" cy="1190264"/>
      </dsp:txXfrm>
    </dsp:sp>
    <dsp:sp modelId="{778A8CE6-1F4E-4BB1-931C-3DAB39AFA038}">
      <dsp:nvSpPr>
        <dsp:cNvPr id="0" name=""/>
        <dsp:cNvSpPr/>
      </dsp:nvSpPr>
      <dsp:spPr>
        <a:xfrm rot="18037277">
          <a:off x="3380006" y="1617320"/>
          <a:ext cx="1985744" cy="45615"/>
        </a:xfrm>
        <a:custGeom>
          <a:avLst/>
          <a:gdLst/>
          <a:ahLst/>
          <a:cxnLst/>
          <a:rect l="0" t="0" r="0" b="0"/>
          <a:pathLst>
            <a:path>
              <a:moveTo>
                <a:pt x="0" y="22807"/>
              </a:moveTo>
              <a:lnTo>
                <a:pt x="1985744" y="228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323235" y="1590484"/>
        <a:ext cx="99287" cy="99287"/>
      </dsp:txXfrm>
    </dsp:sp>
    <dsp:sp modelId="{78A37DB1-7DA3-487E-A5F6-0E4CD9B6D76C}">
      <dsp:nvSpPr>
        <dsp:cNvPr id="0" name=""/>
        <dsp:cNvSpPr/>
      </dsp:nvSpPr>
      <dsp:spPr>
        <a:xfrm>
          <a:off x="4878609" y="153546"/>
          <a:ext cx="3728624" cy="12643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Journal of Art for Life</a:t>
          </a:r>
        </a:p>
      </dsp:txBody>
      <dsp:txXfrm>
        <a:off x="4915640" y="190577"/>
        <a:ext cx="3654562" cy="1190264"/>
      </dsp:txXfrm>
    </dsp:sp>
    <dsp:sp modelId="{9B375DCE-B10B-4EEF-9FFF-327AE335C2BA}">
      <dsp:nvSpPr>
        <dsp:cNvPr id="0" name=""/>
        <dsp:cNvSpPr/>
      </dsp:nvSpPr>
      <dsp:spPr>
        <a:xfrm>
          <a:off x="3867148" y="2471739"/>
          <a:ext cx="1011461" cy="45615"/>
        </a:xfrm>
        <a:custGeom>
          <a:avLst/>
          <a:gdLst/>
          <a:ahLst/>
          <a:cxnLst/>
          <a:rect l="0" t="0" r="0" b="0"/>
          <a:pathLst>
            <a:path>
              <a:moveTo>
                <a:pt x="0" y="22807"/>
              </a:moveTo>
              <a:lnTo>
                <a:pt x="1011461" y="228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7592" y="2469260"/>
        <a:ext cx="50573" cy="50573"/>
      </dsp:txXfrm>
    </dsp:sp>
    <dsp:sp modelId="{263C1FE7-EC23-4328-80C8-82EBE694844A}">
      <dsp:nvSpPr>
        <dsp:cNvPr id="0" name=""/>
        <dsp:cNvSpPr/>
      </dsp:nvSpPr>
      <dsp:spPr>
        <a:xfrm>
          <a:off x="4878609" y="1607521"/>
          <a:ext cx="3592684" cy="1774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Public: Arts, Design, Humanities</a:t>
          </a:r>
        </a:p>
      </dsp:txBody>
      <dsp:txXfrm>
        <a:off x="4930569" y="1659481"/>
        <a:ext cx="3488764" cy="1670132"/>
      </dsp:txXfrm>
    </dsp:sp>
    <dsp:sp modelId="{252676C0-D0B2-4241-8EC0-4DF7E542FE59}">
      <dsp:nvSpPr>
        <dsp:cNvPr id="0" name=""/>
        <dsp:cNvSpPr/>
      </dsp:nvSpPr>
      <dsp:spPr>
        <a:xfrm rot="3562723">
          <a:off x="3380006" y="3326158"/>
          <a:ext cx="1985744" cy="45615"/>
        </a:xfrm>
        <a:custGeom>
          <a:avLst/>
          <a:gdLst/>
          <a:ahLst/>
          <a:cxnLst/>
          <a:rect l="0" t="0" r="0" b="0"/>
          <a:pathLst>
            <a:path>
              <a:moveTo>
                <a:pt x="0" y="22807"/>
              </a:moveTo>
              <a:lnTo>
                <a:pt x="1985744" y="228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323235" y="3299322"/>
        <a:ext cx="99287" cy="99287"/>
      </dsp:txXfrm>
    </dsp:sp>
    <dsp:sp modelId="{35FDFBFA-33A1-47EB-BCD8-E4FE278758BB}">
      <dsp:nvSpPr>
        <dsp:cNvPr id="0" name=""/>
        <dsp:cNvSpPr/>
      </dsp:nvSpPr>
      <dsp:spPr>
        <a:xfrm>
          <a:off x="4878609" y="3571222"/>
          <a:ext cx="3168401" cy="12643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Community Arts Journal</a:t>
          </a:r>
        </a:p>
      </dsp:txBody>
      <dsp:txXfrm>
        <a:off x="4915640" y="3608253"/>
        <a:ext cx="3094339" cy="1190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934FF-D079-495F-9365-262B2587B50B}">
      <dsp:nvSpPr>
        <dsp:cNvPr id="0" name=""/>
        <dsp:cNvSpPr/>
      </dsp:nvSpPr>
      <dsp:spPr>
        <a:xfrm>
          <a:off x="516135" y="1726778"/>
          <a:ext cx="2998886" cy="1499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Service Learning</a:t>
          </a:r>
        </a:p>
      </dsp:txBody>
      <dsp:txXfrm>
        <a:off x="560052" y="1770695"/>
        <a:ext cx="2911052" cy="1411609"/>
      </dsp:txXfrm>
    </dsp:sp>
    <dsp:sp modelId="{1CBB2120-40CF-4AF9-AE8F-E0264FE20EF8}">
      <dsp:nvSpPr>
        <dsp:cNvPr id="0" name=""/>
        <dsp:cNvSpPr/>
      </dsp:nvSpPr>
      <dsp:spPr>
        <a:xfrm rot="18289469">
          <a:off x="3064520" y="1587073"/>
          <a:ext cx="2100559" cy="54492"/>
        </a:xfrm>
        <a:custGeom>
          <a:avLst/>
          <a:gdLst/>
          <a:ahLst/>
          <a:cxnLst/>
          <a:rect l="0" t="0" r="0" b="0"/>
          <a:pathLst>
            <a:path>
              <a:moveTo>
                <a:pt x="0" y="27246"/>
              </a:moveTo>
              <a:lnTo>
                <a:pt x="2100559"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062286" y="1561806"/>
        <a:ext cx="105027" cy="105027"/>
      </dsp:txXfrm>
    </dsp:sp>
    <dsp:sp modelId="{2369ABD4-C1FB-459E-9895-28EAB5797AF0}">
      <dsp:nvSpPr>
        <dsp:cNvPr id="0" name=""/>
        <dsp:cNvSpPr/>
      </dsp:nvSpPr>
      <dsp:spPr>
        <a:xfrm>
          <a:off x="4714577" y="2418"/>
          <a:ext cx="2998886" cy="1499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Michigan Journal of Community Service Learning</a:t>
          </a:r>
        </a:p>
      </dsp:txBody>
      <dsp:txXfrm>
        <a:off x="4758494" y="46335"/>
        <a:ext cx="2911052" cy="1411609"/>
      </dsp:txXfrm>
    </dsp:sp>
    <dsp:sp modelId="{5B9DC8A8-693A-49DB-A176-E1675925741A}">
      <dsp:nvSpPr>
        <dsp:cNvPr id="0" name=""/>
        <dsp:cNvSpPr/>
      </dsp:nvSpPr>
      <dsp:spPr>
        <a:xfrm>
          <a:off x="3515022" y="2449253"/>
          <a:ext cx="1199554" cy="54492"/>
        </a:xfrm>
        <a:custGeom>
          <a:avLst/>
          <a:gdLst/>
          <a:ahLst/>
          <a:cxnLst/>
          <a:rect l="0" t="0" r="0" b="0"/>
          <a:pathLst>
            <a:path>
              <a:moveTo>
                <a:pt x="0" y="27246"/>
              </a:moveTo>
              <a:lnTo>
                <a:pt x="1199554"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84811" y="2446511"/>
        <a:ext cx="59977" cy="59977"/>
      </dsp:txXfrm>
    </dsp:sp>
    <dsp:sp modelId="{C829FF93-885A-4F85-AD51-C10FC8E9F319}">
      <dsp:nvSpPr>
        <dsp:cNvPr id="0" name=""/>
        <dsp:cNvSpPr/>
      </dsp:nvSpPr>
      <dsp:spPr>
        <a:xfrm>
          <a:off x="4714577" y="1726778"/>
          <a:ext cx="2998886" cy="1499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Reflections: Journal of Public Rhetoric, Civic Writing, and Service Learning</a:t>
          </a:r>
        </a:p>
      </dsp:txBody>
      <dsp:txXfrm>
        <a:off x="4758494" y="1770695"/>
        <a:ext cx="2911052" cy="1411609"/>
      </dsp:txXfrm>
    </dsp:sp>
    <dsp:sp modelId="{C5ECAC29-0891-4F21-89D3-4CFC467FB929}">
      <dsp:nvSpPr>
        <dsp:cNvPr id="0" name=""/>
        <dsp:cNvSpPr/>
      </dsp:nvSpPr>
      <dsp:spPr>
        <a:xfrm rot="3310531">
          <a:off x="3064520" y="3311433"/>
          <a:ext cx="2100559" cy="54492"/>
        </a:xfrm>
        <a:custGeom>
          <a:avLst/>
          <a:gdLst/>
          <a:ahLst/>
          <a:cxnLst/>
          <a:rect l="0" t="0" r="0" b="0"/>
          <a:pathLst>
            <a:path>
              <a:moveTo>
                <a:pt x="0" y="27246"/>
              </a:moveTo>
              <a:lnTo>
                <a:pt x="2100559"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062286" y="3286165"/>
        <a:ext cx="105027" cy="105027"/>
      </dsp:txXfrm>
    </dsp:sp>
    <dsp:sp modelId="{097D9027-ED21-4C14-AC14-128F84471F85}">
      <dsp:nvSpPr>
        <dsp:cNvPr id="0" name=""/>
        <dsp:cNvSpPr/>
      </dsp:nvSpPr>
      <dsp:spPr>
        <a:xfrm>
          <a:off x="4714577" y="3451138"/>
          <a:ext cx="2998886" cy="1499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International Journal of Service Learning in Engineering, Humanitarian Engineering, and Social Entrepreneurship</a:t>
          </a:r>
        </a:p>
      </dsp:txBody>
      <dsp:txXfrm>
        <a:off x="4758494" y="3495055"/>
        <a:ext cx="2911052" cy="1411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4B400-1C0B-47D7-9A74-74062ABCF912}">
      <dsp:nvSpPr>
        <dsp:cNvPr id="0" name=""/>
        <dsp:cNvSpPr/>
      </dsp:nvSpPr>
      <dsp:spPr>
        <a:xfrm>
          <a:off x="3353" y="1813136"/>
          <a:ext cx="2000092" cy="1013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CE Non Formal Education</a:t>
          </a:r>
        </a:p>
      </dsp:txBody>
      <dsp:txXfrm>
        <a:off x="33049" y="1842832"/>
        <a:ext cx="1940700" cy="954514"/>
      </dsp:txXfrm>
    </dsp:sp>
    <dsp:sp modelId="{A52FB41F-8B94-4E53-80E9-6AACE77488DB}">
      <dsp:nvSpPr>
        <dsp:cNvPr id="0" name=""/>
        <dsp:cNvSpPr/>
      </dsp:nvSpPr>
      <dsp:spPr>
        <a:xfrm rot="18289469">
          <a:off x="1698821" y="1717427"/>
          <a:ext cx="1420373" cy="39331"/>
        </a:xfrm>
        <a:custGeom>
          <a:avLst/>
          <a:gdLst/>
          <a:ahLst/>
          <a:cxnLst/>
          <a:rect l="0" t="0" r="0" b="0"/>
          <a:pathLst>
            <a:path>
              <a:moveTo>
                <a:pt x="0" y="19665"/>
              </a:moveTo>
              <a:lnTo>
                <a:pt x="1420373" y="19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3499" y="1701584"/>
        <a:ext cx="71018" cy="71018"/>
      </dsp:txXfrm>
    </dsp:sp>
    <dsp:sp modelId="{C59095FE-8E53-4A4E-8024-4A353D79211C}">
      <dsp:nvSpPr>
        <dsp:cNvPr id="0" name=""/>
        <dsp:cNvSpPr/>
      </dsp:nvSpPr>
      <dsp:spPr>
        <a:xfrm>
          <a:off x="2814571" y="647144"/>
          <a:ext cx="2027812" cy="1013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STEM</a:t>
          </a:r>
        </a:p>
      </dsp:txBody>
      <dsp:txXfrm>
        <a:off x="2844267" y="676840"/>
        <a:ext cx="1968420" cy="954514"/>
      </dsp:txXfrm>
    </dsp:sp>
    <dsp:sp modelId="{778A8CE6-1F4E-4BB1-931C-3DAB39AFA038}">
      <dsp:nvSpPr>
        <dsp:cNvPr id="0" name=""/>
        <dsp:cNvSpPr/>
      </dsp:nvSpPr>
      <dsp:spPr>
        <a:xfrm rot="19457599">
          <a:off x="4748494" y="842933"/>
          <a:ext cx="998903" cy="39331"/>
        </a:xfrm>
        <a:custGeom>
          <a:avLst/>
          <a:gdLst/>
          <a:ahLst/>
          <a:cxnLst/>
          <a:rect l="0" t="0" r="0" b="0"/>
          <a:pathLst>
            <a:path>
              <a:moveTo>
                <a:pt x="0" y="19665"/>
              </a:moveTo>
              <a:lnTo>
                <a:pt x="998903" y="19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2973" y="837626"/>
        <a:ext cx="49945" cy="49945"/>
      </dsp:txXfrm>
    </dsp:sp>
    <dsp:sp modelId="{78A37DB1-7DA3-487E-A5F6-0E4CD9B6D76C}">
      <dsp:nvSpPr>
        <dsp:cNvPr id="0" name=""/>
        <dsp:cNvSpPr/>
      </dsp:nvSpPr>
      <dsp:spPr>
        <a:xfrm>
          <a:off x="5653508" y="64147"/>
          <a:ext cx="2990111" cy="1013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Public Understanding of Science</a:t>
          </a:r>
        </a:p>
      </dsp:txBody>
      <dsp:txXfrm>
        <a:off x="5683204" y="93843"/>
        <a:ext cx="2930719" cy="954514"/>
      </dsp:txXfrm>
    </dsp:sp>
    <dsp:sp modelId="{3BCF340A-33EE-423A-8319-75B3AF0C5B5F}">
      <dsp:nvSpPr>
        <dsp:cNvPr id="0" name=""/>
        <dsp:cNvSpPr/>
      </dsp:nvSpPr>
      <dsp:spPr>
        <a:xfrm rot="2142401">
          <a:off x="4748494" y="1425929"/>
          <a:ext cx="998903" cy="39331"/>
        </a:xfrm>
        <a:custGeom>
          <a:avLst/>
          <a:gdLst/>
          <a:ahLst/>
          <a:cxnLst/>
          <a:rect l="0" t="0" r="0" b="0"/>
          <a:pathLst>
            <a:path>
              <a:moveTo>
                <a:pt x="0" y="19665"/>
              </a:moveTo>
              <a:lnTo>
                <a:pt x="998903" y="19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2973" y="1420622"/>
        <a:ext cx="49945" cy="49945"/>
      </dsp:txXfrm>
    </dsp:sp>
    <dsp:sp modelId="{0DB306EE-436F-4D8B-AC87-4A1745528C40}">
      <dsp:nvSpPr>
        <dsp:cNvPr id="0" name=""/>
        <dsp:cNvSpPr/>
      </dsp:nvSpPr>
      <dsp:spPr>
        <a:xfrm>
          <a:off x="5653508" y="1230140"/>
          <a:ext cx="3029937" cy="1013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International Science Education, Part B Communication and Engagement</a:t>
          </a:r>
        </a:p>
      </dsp:txBody>
      <dsp:txXfrm>
        <a:off x="5683204" y="1259836"/>
        <a:ext cx="2970545" cy="954514"/>
      </dsp:txXfrm>
    </dsp:sp>
    <dsp:sp modelId="{1EE4D595-FBF7-44A9-B0BA-2D98D9A21209}">
      <dsp:nvSpPr>
        <dsp:cNvPr id="0" name=""/>
        <dsp:cNvSpPr/>
      </dsp:nvSpPr>
      <dsp:spPr>
        <a:xfrm rot="3310531">
          <a:off x="1698821" y="2883420"/>
          <a:ext cx="1420373" cy="39331"/>
        </a:xfrm>
        <a:custGeom>
          <a:avLst/>
          <a:gdLst/>
          <a:ahLst/>
          <a:cxnLst/>
          <a:rect l="0" t="0" r="0" b="0"/>
          <a:pathLst>
            <a:path>
              <a:moveTo>
                <a:pt x="0" y="19665"/>
              </a:moveTo>
              <a:lnTo>
                <a:pt x="1420373" y="19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3499" y="2867576"/>
        <a:ext cx="71018" cy="71018"/>
      </dsp:txXfrm>
    </dsp:sp>
    <dsp:sp modelId="{4009D644-E2E2-4CA7-9E7C-0B65D70A5A4D}">
      <dsp:nvSpPr>
        <dsp:cNvPr id="0" name=""/>
        <dsp:cNvSpPr/>
      </dsp:nvSpPr>
      <dsp:spPr>
        <a:xfrm>
          <a:off x="2814571" y="2979128"/>
          <a:ext cx="2027812" cy="1013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Youth</a:t>
          </a:r>
        </a:p>
      </dsp:txBody>
      <dsp:txXfrm>
        <a:off x="2844267" y="3008824"/>
        <a:ext cx="1968420" cy="954514"/>
      </dsp:txXfrm>
    </dsp:sp>
    <dsp:sp modelId="{9B375DCE-B10B-4EEF-9FFF-327AE335C2BA}">
      <dsp:nvSpPr>
        <dsp:cNvPr id="0" name=""/>
        <dsp:cNvSpPr/>
      </dsp:nvSpPr>
      <dsp:spPr>
        <a:xfrm rot="19457599">
          <a:off x="4748494" y="3174918"/>
          <a:ext cx="998903" cy="39331"/>
        </a:xfrm>
        <a:custGeom>
          <a:avLst/>
          <a:gdLst/>
          <a:ahLst/>
          <a:cxnLst/>
          <a:rect l="0" t="0" r="0" b="0"/>
          <a:pathLst>
            <a:path>
              <a:moveTo>
                <a:pt x="0" y="19665"/>
              </a:moveTo>
              <a:lnTo>
                <a:pt x="998903" y="19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2973" y="3169611"/>
        <a:ext cx="49945" cy="49945"/>
      </dsp:txXfrm>
    </dsp:sp>
    <dsp:sp modelId="{263C1FE7-EC23-4328-80C8-82EBE694844A}">
      <dsp:nvSpPr>
        <dsp:cNvPr id="0" name=""/>
        <dsp:cNvSpPr/>
      </dsp:nvSpPr>
      <dsp:spPr>
        <a:xfrm>
          <a:off x="5653508" y="2396132"/>
          <a:ext cx="2647066" cy="1013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Visitor Education</a:t>
          </a:r>
        </a:p>
      </dsp:txBody>
      <dsp:txXfrm>
        <a:off x="5683204" y="2425828"/>
        <a:ext cx="2587674" cy="954514"/>
      </dsp:txXfrm>
    </dsp:sp>
    <dsp:sp modelId="{61B116DE-E4D2-4E6E-8687-CAE22916256E}">
      <dsp:nvSpPr>
        <dsp:cNvPr id="0" name=""/>
        <dsp:cNvSpPr/>
      </dsp:nvSpPr>
      <dsp:spPr>
        <a:xfrm rot="2142401">
          <a:off x="4748494" y="3757914"/>
          <a:ext cx="998903" cy="39331"/>
        </a:xfrm>
        <a:custGeom>
          <a:avLst/>
          <a:gdLst/>
          <a:ahLst/>
          <a:cxnLst/>
          <a:rect l="0" t="0" r="0" b="0"/>
          <a:pathLst>
            <a:path>
              <a:moveTo>
                <a:pt x="0" y="19665"/>
              </a:moveTo>
              <a:lnTo>
                <a:pt x="998903" y="19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2973" y="3752607"/>
        <a:ext cx="49945" cy="49945"/>
      </dsp:txXfrm>
    </dsp:sp>
    <dsp:sp modelId="{676D6F99-946F-497B-A379-5EAAA456D7D0}">
      <dsp:nvSpPr>
        <dsp:cNvPr id="0" name=""/>
        <dsp:cNvSpPr/>
      </dsp:nvSpPr>
      <dsp:spPr>
        <a:xfrm>
          <a:off x="5653508" y="3562124"/>
          <a:ext cx="2810913" cy="1013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Journal of STEM Outreach</a:t>
          </a:r>
        </a:p>
      </dsp:txBody>
      <dsp:txXfrm>
        <a:off x="5683204" y="3591820"/>
        <a:ext cx="2751521" cy="954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B521C-52D6-4352-8FE2-C2F47B649B9E}">
      <dsp:nvSpPr>
        <dsp:cNvPr id="0" name=""/>
        <dsp:cNvSpPr/>
      </dsp:nvSpPr>
      <dsp:spPr>
        <a:xfrm>
          <a:off x="1291828" y="1647080"/>
          <a:ext cx="2860476" cy="1430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b="1" kern="1200" dirty="0"/>
            <a:t>Anthropology</a:t>
          </a:r>
        </a:p>
      </dsp:txBody>
      <dsp:txXfrm>
        <a:off x="1333718" y="1688970"/>
        <a:ext cx="2776696" cy="1346458"/>
      </dsp:txXfrm>
    </dsp:sp>
    <dsp:sp modelId="{F9A05848-C1E6-4C86-BB03-7D47884C6815}">
      <dsp:nvSpPr>
        <dsp:cNvPr id="0" name=""/>
        <dsp:cNvSpPr/>
      </dsp:nvSpPr>
      <dsp:spPr>
        <a:xfrm rot="18289469">
          <a:off x="3722594" y="1512566"/>
          <a:ext cx="2003610" cy="54492"/>
        </a:xfrm>
        <a:custGeom>
          <a:avLst/>
          <a:gdLst/>
          <a:ahLst/>
          <a:cxnLst/>
          <a:rect l="0" t="0" r="0" b="0"/>
          <a:pathLst>
            <a:path>
              <a:moveTo>
                <a:pt x="0" y="27246"/>
              </a:moveTo>
              <a:lnTo>
                <a:pt x="2003610"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674309" y="1489722"/>
        <a:ext cx="100180" cy="100180"/>
      </dsp:txXfrm>
    </dsp:sp>
    <dsp:sp modelId="{CB4DD415-04E4-433E-BB1E-90A402411B8A}">
      <dsp:nvSpPr>
        <dsp:cNvPr id="0" name=""/>
        <dsp:cNvSpPr/>
      </dsp:nvSpPr>
      <dsp:spPr>
        <a:xfrm>
          <a:off x="5296495" y="2306"/>
          <a:ext cx="2860476" cy="1430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Collaborative Anthropologies</a:t>
          </a:r>
        </a:p>
      </dsp:txBody>
      <dsp:txXfrm>
        <a:off x="5338385" y="44196"/>
        <a:ext cx="2776696" cy="1346458"/>
      </dsp:txXfrm>
    </dsp:sp>
    <dsp:sp modelId="{28D51C74-CDC7-4FA3-9088-71170287A9E9}">
      <dsp:nvSpPr>
        <dsp:cNvPr id="0" name=""/>
        <dsp:cNvSpPr/>
      </dsp:nvSpPr>
      <dsp:spPr>
        <a:xfrm>
          <a:off x="4152304" y="2334953"/>
          <a:ext cx="1144190" cy="54492"/>
        </a:xfrm>
        <a:custGeom>
          <a:avLst/>
          <a:gdLst/>
          <a:ahLst/>
          <a:cxnLst/>
          <a:rect l="0" t="0" r="0" b="0"/>
          <a:pathLst>
            <a:path>
              <a:moveTo>
                <a:pt x="0" y="27246"/>
              </a:moveTo>
              <a:lnTo>
                <a:pt x="1144190"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95795" y="2333595"/>
        <a:ext cx="57209" cy="57209"/>
      </dsp:txXfrm>
    </dsp:sp>
    <dsp:sp modelId="{A686E811-5A40-4CE1-92F0-F5DAE0EE882C}">
      <dsp:nvSpPr>
        <dsp:cNvPr id="0" name=""/>
        <dsp:cNvSpPr/>
      </dsp:nvSpPr>
      <dsp:spPr>
        <a:xfrm>
          <a:off x="5296495" y="1647080"/>
          <a:ext cx="2860476" cy="1430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Practicing Anthropology</a:t>
          </a:r>
        </a:p>
      </dsp:txBody>
      <dsp:txXfrm>
        <a:off x="5338385" y="1688970"/>
        <a:ext cx="2776696" cy="1346458"/>
      </dsp:txXfrm>
    </dsp:sp>
    <dsp:sp modelId="{CBDBFF03-2713-4FB1-9912-316003585E2E}">
      <dsp:nvSpPr>
        <dsp:cNvPr id="0" name=""/>
        <dsp:cNvSpPr/>
      </dsp:nvSpPr>
      <dsp:spPr>
        <a:xfrm rot="3310531">
          <a:off x="3722594" y="3157340"/>
          <a:ext cx="2003610" cy="54492"/>
        </a:xfrm>
        <a:custGeom>
          <a:avLst/>
          <a:gdLst/>
          <a:ahLst/>
          <a:cxnLst/>
          <a:rect l="0" t="0" r="0" b="0"/>
          <a:pathLst>
            <a:path>
              <a:moveTo>
                <a:pt x="0" y="27246"/>
              </a:moveTo>
              <a:lnTo>
                <a:pt x="2003610"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674309" y="3134496"/>
        <a:ext cx="100180" cy="100180"/>
      </dsp:txXfrm>
    </dsp:sp>
    <dsp:sp modelId="{97CC8902-F727-4BEC-9F5B-6C08352D37FD}">
      <dsp:nvSpPr>
        <dsp:cNvPr id="0" name=""/>
        <dsp:cNvSpPr/>
      </dsp:nvSpPr>
      <dsp:spPr>
        <a:xfrm>
          <a:off x="5296495" y="3291854"/>
          <a:ext cx="2860476" cy="1430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Anthropology in Action</a:t>
          </a:r>
        </a:p>
      </dsp:txBody>
      <dsp:txXfrm>
        <a:off x="5338385" y="3333744"/>
        <a:ext cx="2776696" cy="13464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1"/>
            <a:ext cx="3038475" cy="468950"/>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lvl1pPr defTabSz="914182">
              <a:defRPr sz="1200" baseline="-25000">
                <a:latin typeface="Times" pitchFamily="-110" charset="0"/>
              </a:defRPr>
            </a:lvl1pPr>
          </a:lstStyle>
          <a:p>
            <a:pPr>
              <a:defRPr/>
            </a:pPr>
            <a:endParaRPr lang="en-US" dirty="0"/>
          </a:p>
        </p:txBody>
      </p:sp>
      <p:sp>
        <p:nvSpPr>
          <p:cNvPr id="54275" name="Rectangle 3"/>
          <p:cNvSpPr>
            <a:spLocks noGrp="1" noChangeArrowheads="1"/>
          </p:cNvSpPr>
          <p:nvPr>
            <p:ph type="dt" sz="quarter" idx="1"/>
          </p:nvPr>
        </p:nvSpPr>
        <p:spPr bwMode="auto">
          <a:xfrm>
            <a:off x="3971928" y="1"/>
            <a:ext cx="3038475" cy="468950"/>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algn="r" defTabSz="914182">
              <a:defRPr sz="1200" baseline="-25000">
                <a:latin typeface="Times" pitchFamily="-110" charset="0"/>
              </a:defRPr>
            </a:lvl1pPr>
          </a:lstStyle>
          <a:p>
            <a:pPr>
              <a:defRPr/>
            </a:pPr>
            <a:fld id="{56F867AC-DB0C-AC45-A996-5E499A717C29}" type="datetime1">
              <a:rPr lang="en-US">
                <a:solidFill>
                  <a:srgbClr val="6E6E6E"/>
                </a:solidFill>
                <a:latin typeface="+mn-lt"/>
              </a:rPr>
              <a:pPr>
                <a:defRPr/>
              </a:pPr>
              <a:t>8/30/2022</a:t>
            </a:fld>
            <a:endParaRPr lang="en-US" dirty="0">
              <a:solidFill>
                <a:srgbClr val="6E6E6E"/>
              </a:solidFill>
              <a:latin typeface="+mn-lt"/>
            </a:endParaRPr>
          </a:p>
        </p:txBody>
      </p:sp>
      <p:sp>
        <p:nvSpPr>
          <p:cNvPr id="54276" name="Rectangle 4"/>
          <p:cNvSpPr>
            <a:spLocks noGrp="1" noChangeArrowheads="1"/>
          </p:cNvSpPr>
          <p:nvPr>
            <p:ph type="ftr" sz="quarter" idx="2"/>
          </p:nvPr>
        </p:nvSpPr>
        <p:spPr bwMode="auto">
          <a:xfrm>
            <a:off x="3" y="8903651"/>
            <a:ext cx="3038475" cy="468949"/>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defTabSz="914182">
              <a:defRPr sz="1200" baseline="-25000">
                <a:latin typeface="Times" pitchFamily="-110" charset="0"/>
              </a:defRPr>
            </a:lvl1pPr>
          </a:lstStyle>
          <a:p>
            <a:pPr>
              <a:defRPr/>
            </a:pPr>
            <a:r>
              <a:rPr lang="en-US" dirty="0">
                <a:solidFill>
                  <a:srgbClr val="6E6E6E"/>
                </a:solidFill>
                <a:latin typeface="+mn-lt"/>
              </a:rPr>
              <a:t>© Michigan State University Board of Trustees </a:t>
            </a:r>
          </a:p>
        </p:txBody>
      </p:sp>
      <p:sp>
        <p:nvSpPr>
          <p:cNvPr id="54277" name="Rectangle 5"/>
          <p:cNvSpPr>
            <a:spLocks noGrp="1" noChangeArrowheads="1"/>
          </p:cNvSpPr>
          <p:nvPr>
            <p:ph type="sldNum" sz="quarter" idx="3"/>
          </p:nvPr>
        </p:nvSpPr>
        <p:spPr bwMode="auto">
          <a:xfrm>
            <a:off x="3971928" y="8903651"/>
            <a:ext cx="3038475" cy="468949"/>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algn="r" defTabSz="914182">
              <a:defRPr sz="1200" baseline="-25000">
                <a:latin typeface="Times" pitchFamily="-110" charset="0"/>
              </a:defRPr>
            </a:lvl1pPr>
          </a:lstStyle>
          <a:p>
            <a:pPr>
              <a:defRPr/>
            </a:pPr>
            <a:fld id="{148EE034-05E3-754B-A0C8-7BA9A0C50AF6}" type="slidenum">
              <a:rPr lang="en-US" b="1">
                <a:solidFill>
                  <a:srgbClr val="6E6E6E"/>
                </a:solidFill>
                <a:latin typeface="+mn-lt"/>
              </a:rPr>
              <a:pPr>
                <a:defRPr/>
              </a:pPr>
              <a:t>‹#›</a:t>
            </a:fld>
            <a:endParaRPr lang="en-US" b="1" dirty="0">
              <a:solidFill>
                <a:srgbClr val="6E6E6E"/>
              </a:solidFill>
              <a:latin typeface="+mn-lt"/>
            </a:endParaRPr>
          </a:p>
        </p:txBody>
      </p:sp>
      <p:pic>
        <p:nvPicPr>
          <p:cNvPr id="6" name="Picture 5" descr="Logo for Michigan State University | University Outreach and Engagement"/>
          <p:cNvPicPr>
            <a:picLocks noChangeAspect="1"/>
          </p:cNvPicPr>
          <p:nvPr/>
        </p:nvPicPr>
        <p:blipFill>
          <a:blip r:embed="rId2" cstate="print"/>
          <a:srcRect r="8183"/>
          <a:stretch>
            <a:fillRect/>
          </a:stretch>
        </p:blipFill>
        <p:spPr bwMode="auto">
          <a:xfrm>
            <a:off x="76203" y="76824"/>
            <a:ext cx="1824555" cy="283231"/>
          </a:xfrm>
          <a:prstGeom prst="rect">
            <a:avLst/>
          </a:prstGeom>
          <a:noFill/>
          <a:ln w="9525">
            <a:noFill/>
            <a:miter lim="800000"/>
            <a:headEnd/>
            <a:tailEnd/>
          </a:ln>
        </p:spPr>
      </p:pic>
    </p:spTree>
    <p:extLst>
      <p:ext uri="{BB962C8B-B14F-4D97-AF65-F5344CB8AC3E}">
        <p14:creationId xmlns:p14="http://schemas.microsoft.com/office/powerpoint/2010/main" val="4274186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3" y="1"/>
            <a:ext cx="3038475" cy="468950"/>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lvl1pPr defTabSz="915114">
              <a:defRPr sz="1200">
                <a:latin typeface="Times" pitchFamily="-110"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3970341" y="1"/>
            <a:ext cx="3038475" cy="468950"/>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algn="r" defTabSz="914182">
              <a:defRPr sz="900">
                <a:solidFill>
                  <a:srgbClr val="6E6E6E"/>
                </a:solidFill>
                <a:latin typeface="+mn-lt"/>
              </a:defRPr>
            </a:lvl1pPr>
          </a:lstStyle>
          <a:p>
            <a:pPr>
              <a:defRPr/>
            </a:pPr>
            <a:fld id="{44D448E1-F97F-DE49-83D1-5288F94BA04B}" type="datetime1">
              <a:rPr lang="en-US" smtClean="0"/>
              <a:pPr>
                <a:defRPr/>
              </a:pPr>
              <a:t>8/30/2022</a:t>
            </a:fld>
            <a:endParaRPr lang="en-US"/>
          </a:p>
        </p:txBody>
      </p:sp>
      <p:sp>
        <p:nvSpPr>
          <p:cNvPr id="16388" name="Rectangle 4"/>
          <p:cNvSpPr>
            <a:spLocks noGrp="1" noRot="1" noChangeAspect="1" noChangeArrowheads="1" noTextEdit="1"/>
          </p:cNvSpPr>
          <p:nvPr>
            <p:ph type="sldImg" idx="2"/>
          </p:nvPr>
        </p:nvSpPr>
        <p:spPr bwMode="auto">
          <a:xfrm>
            <a:off x="1163638" y="703263"/>
            <a:ext cx="4686300" cy="3514725"/>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675" y="4452626"/>
            <a:ext cx="5607050" cy="4217351"/>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678" name="Rectangle 6"/>
          <p:cNvSpPr>
            <a:spLocks noGrp="1" noChangeArrowheads="1"/>
          </p:cNvSpPr>
          <p:nvPr>
            <p:ph type="ftr" sz="quarter" idx="4"/>
          </p:nvPr>
        </p:nvSpPr>
        <p:spPr bwMode="auto">
          <a:xfrm>
            <a:off x="3" y="8902052"/>
            <a:ext cx="3038475" cy="468950"/>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defTabSz="914182">
              <a:defRPr sz="900">
                <a:solidFill>
                  <a:srgbClr val="6E6E6E"/>
                </a:solidFill>
                <a:latin typeface="+mn-lt"/>
              </a:defRPr>
            </a:lvl1pPr>
          </a:lstStyle>
          <a:p>
            <a:pPr>
              <a:defRPr/>
            </a:pPr>
            <a:r>
              <a:rPr lang="en-US" dirty="0"/>
              <a:t>© Michigan State University Board of Trustees </a:t>
            </a:r>
          </a:p>
        </p:txBody>
      </p:sp>
      <p:sp>
        <p:nvSpPr>
          <p:cNvPr id="28679" name="Rectangle 7"/>
          <p:cNvSpPr>
            <a:spLocks noGrp="1" noChangeArrowheads="1"/>
          </p:cNvSpPr>
          <p:nvPr>
            <p:ph type="sldNum" sz="quarter" idx="5"/>
          </p:nvPr>
        </p:nvSpPr>
        <p:spPr bwMode="auto">
          <a:xfrm>
            <a:off x="3970341" y="8902052"/>
            <a:ext cx="3038475" cy="468950"/>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algn="r" defTabSz="914182">
              <a:defRPr sz="900" b="1">
                <a:solidFill>
                  <a:srgbClr val="6E6E6E"/>
                </a:solidFill>
                <a:latin typeface="+mn-lt"/>
              </a:defRPr>
            </a:lvl1pPr>
          </a:lstStyle>
          <a:p>
            <a:pPr>
              <a:defRPr/>
            </a:pPr>
            <a:fld id="{37C86F26-1376-514D-9177-319FD02AB5B1}" type="slidenum">
              <a:rPr lang="en-US" smtClean="0"/>
              <a:pPr>
                <a:defRPr/>
              </a:pPr>
              <a:t>‹#›</a:t>
            </a:fld>
            <a:endParaRPr lang="en-US" dirty="0"/>
          </a:p>
        </p:txBody>
      </p:sp>
      <p:pic>
        <p:nvPicPr>
          <p:cNvPr id="8" name="Picture 7" descr="Logo for Michigan State University | University Outreach and Engagement"/>
          <p:cNvPicPr>
            <a:picLocks noChangeAspect="1"/>
          </p:cNvPicPr>
          <p:nvPr/>
        </p:nvPicPr>
        <p:blipFill>
          <a:blip r:embed="rId2"/>
          <a:srcRect r="8183"/>
          <a:stretch>
            <a:fillRect/>
          </a:stretch>
        </p:blipFill>
        <p:spPr bwMode="auto">
          <a:xfrm>
            <a:off x="76203" y="76824"/>
            <a:ext cx="1824555" cy="283231"/>
          </a:xfrm>
          <a:prstGeom prst="rect">
            <a:avLst/>
          </a:prstGeom>
          <a:noFill/>
          <a:ln w="9525">
            <a:noFill/>
            <a:miter lim="800000"/>
            <a:headEnd/>
            <a:tailEnd/>
          </a:ln>
        </p:spPr>
      </p:pic>
    </p:spTree>
    <p:extLst>
      <p:ext uri="{BB962C8B-B14F-4D97-AF65-F5344CB8AC3E}">
        <p14:creationId xmlns:p14="http://schemas.microsoft.com/office/powerpoint/2010/main" val="24884673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rgbClr val="6E6E6E"/>
        </a:solidFill>
        <a:latin typeface="+mn-lt"/>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Timetable:</a:t>
            </a:r>
          </a:p>
          <a:p>
            <a:endParaRPr lang="en-US" dirty="0"/>
          </a:p>
          <a:p>
            <a:r>
              <a:rPr lang="en-US" dirty="0"/>
              <a:t>10 </a:t>
            </a:r>
            <a:r>
              <a:rPr lang="en-US" dirty="0" err="1"/>
              <a:t>mins</a:t>
            </a:r>
            <a:r>
              <a:rPr lang="en-US" dirty="0"/>
              <a:t>: what RPT</a:t>
            </a:r>
            <a:r>
              <a:rPr lang="en-US" baseline="0" dirty="0"/>
              <a:t> is and how it works</a:t>
            </a:r>
          </a:p>
          <a:p>
            <a:r>
              <a:rPr lang="en-US" baseline="0" dirty="0"/>
              <a:t>20 </a:t>
            </a:r>
            <a:r>
              <a:rPr lang="en-US" baseline="0" dirty="0" err="1"/>
              <a:t>mins</a:t>
            </a:r>
            <a:r>
              <a:rPr lang="en-US" baseline="0" dirty="0"/>
              <a:t>: how to prepare your materials</a:t>
            </a:r>
          </a:p>
          <a:p>
            <a:r>
              <a:rPr lang="en-US" baseline="0" dirty="0"/>
              <a:t>--importance of narrative—both RPT essay &amp; other place you promote your narrative</a:t>
            </a:r>
          </a:p>
          <a:p>
            <a:endParaRPr lang="en-US" baseline="0" dirty="0"/>
          </a:p>
          <a:p>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a:t>
            </a:fld>
            <a:endParaRPr lang="en-US" dirty="0"/>
          </a:p>
        </p:txBody>
      </p:sp>
    </p:spTree>
    <p:extLst>
      <p:ext uri="{BB962C8B-B14F-4D97-AF65-F5344CB8AC3E}">
        <p14:creationId xmlns:p14="http://schemas.microsoft.com/office/powerpoint/2010/main" val="3362728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8DC26D13-B4F5-4FD4-A7F0-D0B5131E1C60}" type="slidenum">
              <a:rPr lang="en-US" smtClean="0"/>
              <a:pPr>
                <a:defRPr/>
              </a:pPr>
              <a:t>23</a:t>
            </a:fld>
            <a:endParaRPr lang="en-US"/>
          </a:p>
        </p:txBody>
      </p:sp>
    </p:spTree>
    <p:extLst>
      <p:ext uri="{BB962C8B-B14F-4D97-AF65-F5344CB8AC3E}">
        <p14:creationId xmlns:p14="http://schemas.microsoft.com/office/powerpoint/2010/main" val="328367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33</a:t>
            </a:fld>
            <a:endParaRPr lang="en-US" dirty="0"/>
          </a:p>
        </p:txBody>
      </p:sp>
    </p:spTree>
    <p:extLst>
      <p:ext uri="{BB962C8B-B14F-4D97-AF65-F5344CB8AC3E}">
        <p14:creationId xmlns:p14="http://schemas.microsoft.com/office/powerpoint/2010/main" val="642105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37</a:t>
            </a:fld>
            <a:endParaRPr lang="en-US" dirty="0"/>
          </a:p>
        </p:txBody>
      </p:sp>
    </p:spTree>
    <p:extLst>
      <p:ext uri="{BB962C8B-B14F-4D97-AF65-F5344CB8AC3E}">
        <p14:creationId xmlns:p14="http://schemas.microsoft.com/office/powerpoint/2010/main" val="77148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stand up, stretch, really stretch out big</a:t>
            </a:r>
            <a:r>
              <a:rPr lang="en-US" baseline="0" dirty="0"/>
              <a:t> and tall and wide.</a:t>
            </a:r>
            <a:endParaRPr lang="en-US" dirty="0"/>
          </a:p>
          <a:p>
            <a:endParaRPr lang="en-US" dirty="0"/>
          </a:p>
          <a:p>
            <a:r>
              <a:rPr lang="en-US" dirty="0"/>
              <a:t>Speaker Notes:</a:t>
            </a:r>
          </a:p>
          <a:p>
            <a:endParaRPr lang="en-US" dirty="0"/>
          </a:p>
          <a:p>
            <a:r>
              <a:rPr lang="en-US" dirty="0"/>
              <a:t>Least publishable unit (LPU)</a:t>
            </a:r>
          </a:p>
          <a:p>
            <a:pPr lvl="1"/>
            <a:r>
              <a:rPr lang="en-US" dirty="0"/>
              <a:t>Cynical</a:t>
            </a:r>
          </a:p>
          <a:p>
            <a:pPr lvl="1"/>
            <a:r>
              <a:rPr lang="en-US" dirty="0"/>
              <a:t>Lots of little ones, but no big one</a:t>
            </a:r>
          </a:p>
          <a:p>
            <a:pPr lvl="1"/>
            <a:r>
              <a:rPr lang="en-US" dirty="0"/>
              <a:t>Alternative, builds confidence, more possible in the early juggle</a:t>
            </a:r>
          </a:p>
          <a:p>
            <a:pPr lvl="1"/>
            <a:r>
              <a:rPr lang="en-US" dirty="0"/>
              <a:t>Work/life</a:t>
            </a:r>
            <a:r>
              <a:rPr lang="en-US" baseline="0" dirty="0"/>
              <a:t> balance</a:t>
            </a:r>
            <a:endParaRPr lang="en-US" dirty="0"/>
          </a:p>
          <a:p>
            <a:endParaRPr lang="en-US" dirty="0"/>
          </a:p>
          <a:p>
            <a:endParaRPr lang="en-US" dirty="0"/>
          </a:p>
          <a:p>
            <a:r>
              <a:rPr lang="en-US" dirty="0"/>
              <a:t>Image</a:t>
            </a:r>
            <a:r>
              <a:rPr lang="en-US" baseline="0" dirty="0"/>
              <a:t> from: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ttps://www.google.com/search?q=image+fern+unfurling&amp;biw=1280&amp;bih=913&amp;tbm=isch&amp;tbo=u&amp;source=univ&amp;sa=X&amp;ved=0CB0QsARqFQoTCLyZrdLT9MYCFQHOgAodT98BZw#tbm=isch&amp;tbs=rimg%3ACfF2pcnzTIlRIjhiH_1Azwmt7hqF7x2LITHfmyQBDvn6fKd2-aavjjs6wcmQUZXXhjTd-zKj_16Vl85dAeNFHcLaDjGSoSCWIf8DPCa3uGEdkEOk9vNSjeKhIJoXvHYshMd-YR4CGktRNS8dEqEgnJAEO-fp8p3RFh9aN8cteOTyoSCb5pq-OOzrByETqDqTI0wjoEKhIJZBRldeGNN34R6XoL2gJ8c7AqEgnMqP_1pWXzl0BEqOx7Inh4U9CoSCR40UdwtoOMZEfAcDHxQHMwU&amp;q=image%20fern%20unfurling&amp;imgrc=8XalyfNMiVEvoM%3A</a:t>
            </a:r>
          </a:p>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a:t>
            </a:fld>
            <a:endParaRPr lang="en-US" dirty="0"/>
          </a:p>
        </p:txBody>
      </p:sp>
    </p:spTree>
    <p:extLst>
      <p:ext uri="{BB962C8B-B14F-4D97-AF65-F5344CB8AC3E}">
        <p14:creationId xmlns:p14="http://schemas.microsoft.com/office/powerpoint/2010/main" val="373131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Image from: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ttps://www.google.com/search?q=image+fern+unfurling&amp;biw=1280&amp;bih=913&amp;tbm=isch&amp;tbo=u&amp;source=univ&amp;sa=X&amp;ved=0CB0QsARqFQoTCLyZrdLT9MYCFQHOgAodT98BZw#tbm=isch&amp;tbs=rimg%3ACfF2pcnzTIlRIjhiH_1Azwmt7hqF7x2LITHfmyQBDvn6fKd2-aavjjs6wcmQUZXXhjTd-zKj_16Vl85dAeNFHcLaDjGSoSCWIf8DPCa3uGEdkEOk9vNSjeKhIJoXvHYshMd-YR4CGktRNS8dEqEgnJAEO-fp8p3RFh9aN8cteOTyoSCb5pq-OOzrByETqDqTI0wjoEKhIJZBRldeGNN34R6XoL2gJ8c7AqEgnMqP_1pWXzl0BEqOx7Inh4U9CoSCR40UdwtoOMZEfAcDHxQHMwU&amp;q=image%20fern%20unfurling&amp;imgrc=UKvVtEwi8707gM%3A</a:t>
            </a:r>
          </a:p>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a:t>
            </a:fld>
            <a:endParaRPr lang="en-US" dirty="0"/>
          </a:p>
        </p:txBody>
      </p:sp>
    </p:spTree>
    <p:extLst>
      <p:ext uri="{BB962C8B-B14F-4D97-AF65-F5344CB8AC3E}">
        <p14:creationId xmlns:p14="http://schemas.microsoft.com/office/powerpoint/2010/main" val="343043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2015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8DC26D13-B4F5-4FD4-A7F0-D0B5131E1C60}" type="slidenum">
              <a:rPr lang="en-US" smtClean="0"/>
              <a:pPr>
                <a:defRPr/>
              </a:pPr>
              <a:t>5</a:t>
            </a:fld>
            <a:endParaRPr lang="en-US"/>
          </a:p>
        </p:txBody>
      </p:sp>
    </p:spTree>
    <p:extLst>
      <p:ext uri="{BB962C8B-B14F-4D97-AF65-F5344CB8AC3E}">
        <p14:creationId xmlns:p14="http://schemas.microsoft.com/office/powerpoint/2010/main" val="137706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https://www.google.com/search?q=image+fern+fronds&amp;biw=1280&amp;bih=913&amp;tbm=isch&amp;tbo=u&amp;source=univ&amp;sa=X&amp;ved=0CB0QsARqFQoTCO2T78jU9MYCFceTDQoda-wDXw#imgrc=_JfjMYZgEmeKoM:</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11</a:t>
            </a:fld>
            <a:endParaRPr lang="en-US" dirty="0"/>
          </a:p>
        </p:txBody>
      </p:sp>
    </p:spTree>
    <p:extLst>
      <p:ext uri="{BB962C8B-B14F-4D97-AF65-F5344CB8AC3E}">
        <p14:creationId xmlns:p14="http://schemas.microsoft.com/office/powerpoint/2010/main" val="116044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16</a:t>
            </a:fld>
            <a:endParaRPr lang="en-US" dirty="0"/>
          </a:p>
        </p:txBody>
      </p:sp>
    </p:spTree>
    <p:extLst>
      <p:ext uri="{BB962C8B-B14F-4D97-AF65-F5344CB8AC3E}">
        <p14:creationId xmlns:p14="http://schemas.microsoft.com/office/powerpoint/2010/main" val="86298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a:t>
            </a:r>
            <a:r>
              <a:rPr lang="en-US" baseline="0" dirty="0"/>
              <a:t> should select the journal BEFORE you write the manuscript b/c manuscripts have different word counts, different sections, different length of those sections, reference lengths, and overall formats. </a:t>
            </a:r>
          </a:p>
          <a:p>
            <a:endParaRPr lang="en-US" baseline="0" dirty="0"/>
          </a:p>
          <a:p>
            <a:r>
              <a:rPr lang="en-US" baseline="0" dirty="0"/>
              <a:t>Writing a manuscript first….and then shopping around for a journal often wastes time…due to longer, longer revisions.</a:t>
            </a:r>
          </a:p>
          <a:p>
            <a:endParaRPr lang="en-US" dirty="0"/>
          </a:p>
          <a:p>
            <a:r>
              <a:rPr lang="en-US" dirty="0"/>
              <a:t>Image</a:t>
            </a:r>
            <a:r>
              <a:rPr lang="en-US" baseline="0" dirty="0"/>
              <a:t> from: https://www.google.com/search?q=chicken+or+egg+first&amp;source=lnms&amp;tbm=isch&amp;sa=X&amp;ved=0ahUKEwjck4DgisLaAhXNuFkKHafTAesQ_AUICygC&amp;biw=1366&amp;bih=662#imgrc=7EvHEdzIlzxhrM:</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18</a:t>
            </a:fld>
            <a:endParaRPr lang="en-US" dirty="0"/>
          </a:p>
        </p:txBody>
      </p:sp>
    </p:spTree>
    <p:extLst>
      <p:ext uri="{BB962C8B-B14F-4D97-AF65-F5344CB8AC3E}">
        <p14:creationId xmlns:p14="http://schemas.microsoft.com/office/powerpoint/2010/main" val="226580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a:t>
            </a:r>
            <a:r>
              <a:rPr lang="en-US" baseline="0" dirty="0"/>
              <a:t> that this is a super important slide</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19</a:t>
            </a:fld>
            <a:endParaRPr lang="en-US" dirty="0"/>
          </a:p>
        </p:txBody>
      </p:sp>
    </p:spTree>
    <p:extLst>
      <p:ext uri="{BB962C8B-B14F-4D97-AF65-F5344CB8AC3E}">
        <p14:creationId xmlns:p14="http://schemas.microsoft.com/office/powerpoint/2010/main" val="375907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8DC26D13-B4F5-4FD4-A7F0-D0B5131E1C60}" type="slidenum">
              <a:rPr lang="en-US" smtClean="0"/>
              <a:pPr>
                <a:defRPr/>
              </a:pPr>
              <a:t>21</a:t>
            </a:fld>
            <a:endParaRPr lang="en-US"/>
          </a:p>
        </p:txBody>
      </p:sp>
    </p:spTree>
    <p:extLst>
      <p:ext uri="{BB962C8B-B14F-4D97-AF65-F5344CB8AC3E}">
        <p14:creationId xmlns:p14="http://schemas.microsoft.com/office/powerpoint/2010/main" val="3370723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Logo for Michigan State University | University Outreach and Engagement"/>
          <p:cNvPicPr>
            <a:picLocks noChangeAspect="1"/>
          </p:cNvPicPr>
          <p:nvPr userDrawn="1"/>
        </p:nvPicPr>
        <p:blipFill>
          <a:blip r:embed="rId3" cstate="print"/>
          <a:srcRect/>
          <a:stretch>
            <a:fillRect/>
          </a:stretch>
        </p:blipFill>
        <p:spPr bwMode="auto">
          <a:xfrm>
            <a:off x="457200" y="76200"/>
            <a:ext cx="4156365" cy="755704"/>
          </a:xfrm>
          <a:prstGeom prst="rect">
            <a:avLst/>
          </a:prstGeom>
          <a:noFill/>
          <a:ln w="9525">
            <a:noFill/>
            <a:miter lim="800000"/>
            <a:headEnd/>
            <a:tailEnd/>
          </a:ln>
        </p:spPr>
      </p:pic>
      <p:sp>
        <p:nvSpPr>
          <p:cNvPr id="76802" name="Rectangle 2"/>
          <p:cNvSpPr>
            <a:spLocks noGrp="1" noChangeArrowheads="1"/>
          </p:cNvSpPr>
          <p:nvPr>
            <p:ph type="ctrTitle" hasCustomPrompt="1"/>
          </p:nvPr>
        </p:nvSpPr>
        <p:spPr>
          <a:xfrm>
            <a:off x="685800" y="1219200"/>
            <a:ext cx="7772400" cy="2346960"/>
          </a:xfrm>
        </p:spPr>
        <p:txBody>
          <a:bodyPr anchor="b" anchorCtr="0"/>
          <a:lstStyle>
            <a:lvl1pPr>
              <a:lnSpc>
                <a:spcPct val="90000"/>
              </a:lnSpc>
              <a:defRPr sz="4000">
                <a:latin typeface="+mj-lt"/>
                <a:cs typeface="Georgia"/>
              </a:defRPr>
            </a:lvl1pPr>
          </a:lstStyle>
          <a:p>
            <a:r>
              <a:rPr lang="en-US" dirty="0"/>
              <a:t>Click to edit Master Presentation Title</a:t>
            </a:r>
          </a:p>
        </p:txBody>
      </p:sp>
      <p:sp>
        <p:nvSpPr>
          <p:cNvPr id="76803" name="Rectangle 3"/>
          <p:cNvSpPr>
            <a:spLocks noGrp="1" noChangeArrowheads="1"/>
          </p:cNvSpPr>
          <p:nvPr>
            <p:ph type="subTitle" idx="1" hasCustomPrompt="1"/>
          </p:nvPr>
        </p:nvSpPr>
        <p:spPr>
          <a:xfrm>
            <a:off x="685800" y="3581400"/>
            <a:ext cx="7772400" cy="312274"/>
          </a:xfrm>
        </p:spPr>
        <p:txBody>
          <a:bodyPr/>
          <a:lstStyle>
            <a:lvl1pPr marL="0" indent="0">
              <a:buFontTx/>
              <a:buNone/>
              <a:defRPr sz="2000" b="1" baseline="0">
                <a:solidFill>
                  <a:schemeClr val="tx1">
                    <a:lumMod val="75000"/>
                  </a:schemeClr>
                </a:solidFill>
              </a:defRPr>
            </a:lvl1pPr>
          </a:lstStyle>
          <a:p>
            <a:r>
              <a:rPr lang="en-US" dirty="0"/>
              <a:t>Click to edit Master Presenter Name</a:t>
            </a:r>
          </a:p>
        </p:txBody>
      </p:sp>
      <p:sp>
        <p:nvSpPr>
          <p:cNvPr id="3" name="Text Placeholder 2"/>
          <p:cNvSpPr>
            <a:spLocks noGrp="1"/>
          </p:cNvSpPr>
          <p:nvPr>
            <p:ph type="body" sz="quarter" idx="12" hasCustomPrompt="1"/>
          </p:nvPr>
        </p:nvSpPr>
        <p:spPr>
          <a:xfrm>
            <a:off x="685800" y="3893820"/>
            <a:ext cx="7772400" cy="449580"/>
          </a:xfrm>
        </p:spPr>
        <p:txBody>
          <a:bodyPr/>
          <a:lstStyle>
            <a:lvl1pPr marL="0" indent="0">
              <a:lnSpc>
                <a:spcPct val="90000"/>
              </a:lnSpc>
              <a:buNone/>
              <a:defRPr sz="1400" b="1" baseline="0">
                <a:solidFill>
                  <a:srgbClr val="6E6E6E"/>
                </a:solidFill>
              </a:defRPr>
            </a:lvl1pPr>
          </a:lstStyle>
          <a:p>
            <a:pPr lvl="0"/>
            <a:r>
              <a:rPr lang="en-US" dirty="0"/>
              <a:t>Click to edit Master Presenter Title, and Department</a:t>
            </a:r>
          </a:p>
        </p:txBody>
      </p:sp>
      <p:sp>
        <p:nvSpPr>
          <p:cNvPr id="11" name="Text Placeholder 10"/>
          <p:cNvSpPr>
            <a:spLocks noGrp="1"/>
          </p:cNvSpPr>
          <p:nvPr>
            <p:ph type="body" sz="quarter" idx="13" hasCustomPrompt="1"/>
          </p:nvPr>
        </p:nvSpPr>
        <p:spPr>
          <a:xfrm>
            <a:off x="685800" y="5943600"/>
            <a:ext cx="7772400" cy="457200"/>
          </a:xfrm>
        </p:spPr>
        <p:txBody>
          <a:bodyPr/>
          <a:lstStyle>
            <a:lvl1pPr marL="0" indent="0">
              <a:lnSpc>
                <a:spcPct val="90000"/>
              </a:lnSpc>
              <a:buNone/>
              <a:defRPr sz="1200">
                <a:solidFill>
                  <a:srgbClr val="6E6E6E"/>
                </a:solidFill>
              </a:defRPr>
            </a:lvl1pPr>
          </a:lstStyle>
          <a:p>
            <a:pPr lvl="0"/>
            <a:r>
              <a:rPr lang="en-US" dirty="0"/>
              <a:t>Click to edit Master Presentation Date</a:t>
            </a:r>
          </a:p>
        </p:txBody>
      </p:sp>
      <p:sp>
        <p:nvSpPr>
          <p:cNvPr id="5" name="Text Placeholder 4"/>
          <p:cNvSpPr>
            <a:spLocks noGrp="1"/>
          </p:cNvSpPr>
          <p:nvPr>
            <p:ph type="body" sz="quarter" idx="15" hasCustomPrompt="1"/>
          </p:nvPr>
        </p:nvSpPr>
        <p:spPr>
          <a:xfrm>
            <a:off x="685800" y="4343400"/>
            <a:ext cx="7772400" cy="251901"/>
          </a:xfrm>
        </p:spPr>
        <p:txBody>
          <a:bodyPr tIns="0" anchor="t" anchorCtr="0"/>
          <a:lstStyle>
            <a:lvl1pPr marL="0" indent="0">
              <a:buNone/>
              <a:defRPr sz="1400" baseline="0">
                <a:solidFill>
                  <a:srgbClr val="6E6E6E"/>
                </a:solidFill>
              </a:defRPr>
            </a:lvl1pPr>
            <a:lvl2pPr marL="457200" indent="0">
              <a:buNone/>
              <a:defRPr sz="1200">
                <a:solidFill>
                  <a:schemeClr val="tx1"/>
                </a:solidFill>
              </a:defRPr>
            </a:lvl2pPr>
            <a:lvl3pPr marL="914400" indent="0">
              <a:buNone/>
              <a:defRPr sz="1200">
                <a:solidFill>
                  <a:schemeClr val="tx1"/>
                </a:solidFill>
              </a:defRPr>
            </a:lvl3pPr>
            <a:lvl4pPr marL="1371600" indent="0">
              <a:buNone/>
              <a:defRPr sz="1200">
                <a:solidFill>
                  <a:schemeClr val="tx1"/>
                </a:solidFill>
              </a:defRPr>
            </a:lvl4pPr>
            <a:lvl5pPr marL="1828800" indent="0">
              <a:buNone/>
              <a:defRPr sz="1200">
                <a:solidFill>
                  <a:schemeClr val="tx1"/>
                </a:solidFill>
              </a:defRPr>
            </a:lvl5pPr>
          </a:lstStyle>
          <a:p>
            <a:pPr lvl="0"/>
            <a:r>
              <a:rPr lang="en-US" dirty="0"/>
              <a:t>Click to edit Master Presenter Email</a:t>
            </a:r>
          </a:p>
        </p:txBody>
      </p:sp>
      <p:sp>
        <p:nvSpPr>
          <p:cNvPr id="6" name="Text Placeholder 5"/>
          <p:cNvSpPr>
            <a:spLocks noGrp="1"/>
          </p:cNvSpPr>
          <p:nvPr>
            <p:ph type="body" sz="quarter" idx="16" hasCustomPrompt="1"/>
          </p:nvPr>
        </p:nvSpPr>
        <p:spPr>
          <a:xfrm>
            <a:off x="685800" y="5410200"/>
            <a:ext cx="7772400" cy="260228"/>
          </a:xfrm>
        </p:spPr>
        <p:txBody>
          <a:bodyPr/>
          <a:lstStyle>
            <a:lvl1pPr marL="0" indent="0">
              <a:buNone/>
              <a:defRPr sz="1200" b="1" baseline="0">
                <a:solidFill>
                  <a:srgbClr val="6E6E6E"/>
                </a:solidFill>
              </a:defRPr>
            </a:lvl1pPr>
          </a:lstStyle>
          <a:p>
            <a:pPr lvl="0"/>
            <a:r>
              <a:rPr lang="en-US" dirty="0"/>
              <a:t>Click to edit Master Event Title or Audience Name</a:t>
            </a:r>
          </a:p>
        </p:txBody>
      </p:sp>
      <p:sp>
        <p:nvSpPr>
          <p:cNvPr id="8" name="Text Placeholder 7"/>
          <p:cNvSpPr>
            <a:spLocks noGrp="1"/>
          </p:cNvSpPr>
          <p:nvPr>
            <p:ph type="body" sz="quarter" idx="17" hasCustomPrompt="1"/>
          </p:nvPr>
        </p:nvSpPr>
        <p:spPr>
          <a:xfrm>
            <a:off x="685800" y="5683372"/>
            <a:ext cx="7772400" cy="260228"/>
          </a:xfrm>
        </p:spPr>
        <p:txBody>
          <a:bodyPr/>
          <a:lstStyle>
            <a:lvl1pPr marL="0" indent="0">
              <a:buNone/>
              <a:defRPr sz="1200" baseline="0">
                <a:solidFill>
                  <a:srgbClr val="6E6E6E"/>
                </a:solidFill>
              </a:defRPr>
            </a:lvl1pPr>
          </a:lstStyle>
          <a:p>
            <a:pPr lvl="0"/>
            <a:r>
              <a:rPr lang="en-US" dirty="0"/>
              <a:t>Click to edit Master Presentation Location</a:t>
            </a:r>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 name="Group 1" descr="MSU University Outreach and Engagement logo and 2015 MSU Board of Trustees copyright."/>
          <p:cNvGrpSpPr/>
          <p:nvPr userDrawn="1"/>
        </p:nvGrpSpPr>
        <p:grpSpPr>
          <a:xfrm>
            <a:off x="5943600" y="6019800"/>
            <a:ext cx="3200400" cy="819657"/>
            <a:chOff x="5943600" y="6019800"/>
            <a:chExt cx="3200400" cy="819657"/>
          </a:xfrm>
        </p:grpSpPr>
        <p:sp>
          <p:nvSpPr>
            <p:cNvPr id="4" name="TextBox 3"/>
            <p:cNvSpPr txBox="1">
              <a:spLocks noChangeArrowheads="1"/>
            </p:cNvSpPr>
            <p:nvPr userDrawn="1"/>
          </p:nvSpPr>
          <p:spPr bwMode="auto">
            <a:xfrm>
              <a:off x="5943600" y="6485514"/>
              <a:ext cx="3200400" cy="353943"/>
            </a:xfrm>
            <a:prstGeom prst="rect">
              <a:avLst/>
            </a:prstGeom>
            <a:noFill/>
            <a:ln w="9525">
              <a:noFill/>
              <a:miter lim="800000"/>
              <a:headEnd/>
              <a:tailEnd/>
            </a:ln>
          </p:spPr>
          <p:txBody>
            <a:bodyPr wrap="square">
              <a:prstTxWarp prst="textNoShape">
                <a:avLst/>
              </a:prstTxWarp>
              <a:spAutoFit/>
            </a:bodyPr>
            <a:lstStyle/>
            <a:p>
              <a:r>
                <a:rPr lang="en-US" sz="800" dirty="0">
                  <a:solidFill>
                    <a:srgbClr val="6E6E6E"/>
                  </a:solidFill>
                  <a:latin typeface="+mn-lt"/>
                  <a:ea typeface="Arial" pitchFamily="-110" charset="0"/>
                  <a:cs typeface="Arial" pitchFamily="-110" charset="0"/>
                </a:rPr>
                <a:t>© 2015</a:t>
              </a:r>
              <a:r>
                <a:rPr lang="en-US" sz="800" baseline="0" dirty="0">
                  <a:solidFill>
                    <a:srgbClr val="6E6E6E"/>
                  </a:solidFill>
                  <a:latin typeface="+mn-lt"/>
                  <a:ea typeface="Arial" pitchFamily="-110" charset="0"/>
                  <a:cs typeface="Arial" pitchFamily="-110" charset="0"/>
                </a:rPr>
                <a:t> </a:t>
              </a:r>
              <a:r>
                <a:rPr lang="en-US" sz="800" dirty="0">
                  <a:solidFill>
                    <a:srgbClr val="6E6E6E"/>
                  </a:solidFill>
                  <a:latin typeface="+mn-lt"/>
                  <a:ea typeface="Arial" pitchFamily="-110" charset="0"/>
                  <a:cs typeface="Arial" pitchFamily="-110" charset="0"/>
                </a:rPr>
                <a:t>Michigan State University Board of Trustees</a:t>
              </a:r>
            </a:p>
            <a:p>
              <a:endParaRPr lang="en-US" sz="900" dirty="0">
                <a:solidFill>
                  <a:srgbClr val="6E6E6E"/>
                </a:solidFill>
                <a:latin typeface="Arial" pitchFamily="-110" charset="0"/>
                <a:ea typeface="Arial" pitchFamily="-110" charset="0"/>
                <a:cs typeface="Arial" pitchFamily="-110" charset="0"/>
              </a:endParaRPr>
            </a:p>
          </p:txBody>
        </p:sp>
        <p:pic>
          <p:nvPicPr>
            <p:cNvPr id="5" name="Picture 5" descr="Logo for Michigan State University | University Outreach and Engagement"/>
            <p:cNvPicPr>
              <a:picLocks noChangeAspect="1"/>
            </p:cNvPicPr>
            <p:nvPr userDrawn="1"/>
          </p:nvPicPr>
          <p:blipFill>
            <a:blip r:embed="rId2" cstate="print"/>
            <a:srcRect r="8183"/>
            <a:stretch>
              <a:fillRect/>
            </a:stretch>
          </p:blipFill>
          <p:spPr bwMode="auto">
            <a:xfrm>
              <a:off x="6035040" y="6019800"/>
              <a:ext cx="2938463" cy="452438"/>
            </a:xfrm>
            <a:prstGeom prst="rect">
              <a:avLst/>
            </a:prstGeom>
            <a:noFill/>
            <a:ln w="9525">
              <a:noFill/>
              <a:miter lim="800000"/>
              <a:headEnd/>
              <a:tailEnd/>
            </a:ln>
          </p:spPr>
        </p:pic>
      </p:grpSp>
      <p:sp>
        <p:nvSpPr>
          <p:cNvPr id="8" name="TextBox 7"/>
          <p:cNvSpPr txBox="1"/>
          <p:nvPr userDrawn="1"/>
        </p:nvSpPr>
        <p:spPr>
          <a:xfrm>
            <a:off x="457200" y="1981200"/>
            <a:ext cx="5486400" cy="523220"/>
          </a:xfrm>
          <a:prstGeom prst="rect">
            <a:avLst/>
          </a:prstGeom>
          <a:noFill/>
        </p:spPr>
        <p:txBody>
          <a:bodyPr wrap="square" rtlCol="0">
            <a:spAutoFit/>
          </a:bodyPr>
          <a:lstStyle/>
          <a:p>
            <a:r>
              <a:rPr lang="en-US" sz="2800" b="1" dirty="0">
                <a:solidFill>
                  <a:srgbClr val="18453B"/>
                </a:solidFill>
                <a:latin typeface="+mj-lt"/>
              </a:rPr>
              <a:t>Contact Information</a:t>
            </a:r>
            <a:endParaRPr lang="en-US" sz="2800" dirty="0">
              <a:latin typeface="+mj-lt"/>
            </a:endParaRPr>
          </a:p>
        </p:txBody>
      </p:sp>
      <p:sp>
        <p:nvSpPr>
          <p:cNvPr id="10" name="Text Placeholder 9"/>
          <p:cNvSpPr>
            <a:spLocks noGrp="1"/>
          </p:cNvSpPr>
          <p:nvPr>
            <p:ph type="body" sz="quarter" idx="10" hasCustomPrompt="1"/>
          </p:nvPr>
        </p:nvSpPr>
        <p:spPr>
          <a:xfrm>
            <a:off x="457200" y="2971800"/>
            <a:ext cx="5486400" cy="304800"/>
          </a:xfrm>
        </p:spPr>
        <p:txBody>
          <a:bodyPr/>
          <a:lstStyle>
            <a:lvl1pPr marL="0" indent="0">
              <a:buFontTx/>
              <a:buNone/>
              <a:defRPr sz="1400" b="1" baseline="0">
                <a:solidFill>
                  <a:srgbClr val="6E6E6E"/>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your department name</a:t>
            </a:r>
          </a:p>
        </p:txBody>
      </p:sp>
      <p:sp>
        <p:nvSpPr>
          <p:cNvPr id="12" name="Text Placeholder 11"/>
          <p:cNvSpPr>
            <a:spLocks noGrp="1"/>
          </p:cNvSpPr>
          <p:nvPr>
            <p:ph type="body" sz="quarter" idx="11" hasCustomPrompt="1"/>
          </p:nvPr>
        </p:nvSpPr>
        <p:spPr>
          <a:xfrm>
            <a:off x="457200" y="2504420"/>
            <a:ext cx="5486400" cy="381000"/>
          </a:xfrm>
        </p:spPr>
        <p:txBody>
          <a:bodyPr/>
          <a:lstStyle>
            <a:lvl1pPr marL="0" indent="0">
              <a:buNone/>
              <a:defRPr sz="1800" b="1">
                <a:solidFill>
                  <a:schemeClr val="tx1"/>
                </a:solidFill>
              </a:defRPr>
            </a:lvl1pPr>
          </a:lstStyle>
          <a:p>
            <a:pPr lvl="0"/>
            <a:r>
              <a:rPr lang="en-US" dirty="0"/>
              <a:t>Click to add your name</a:t>
            </a:r>
          </a:p>
        </p:txBody>
      </p:sp>
      <p:sp>
        <p:nvSpPr>
          <p:cNvPr id="3" name="Text Placeholder 2"/>
          <p:cNvSpPr>
            <a:spLocks noGrp="1"/>
          </p:cNvSpPr>
          <p:nvPr>
            <p:ph type="body" sz="quarter" idx="12" hasCustomPrompt="1"/>
          </p:nvPr>
        </p:nvSpPr>
        <p:spPr>
          <a:xfrm>
            <a:off x="457200" y="3733799"/>
            <a:ext cx="5486400" cy="911350"/>
          </a:xfrm>
        </p:spPr>
        <p:txBody>
          <a:bodyPr/>
          <a:lstStyle>
            <a:lvl1pPr marL="0" indent="0">
              <a:buNone/>
              <a:defRPr sz="1400" baseline="0">
                <a:solidFill>
                  <a:srgbClr val="6E6E6E"/>
                </a:solidFill>
              </a:defRPr>
            </a:lvl1pPr>
          </a:lstStyle>
          <a:p>
            <a:pPr lvl="0"/>
            <a:r>
              <a:rPr lang="en-US" dirty="0"/>
              <a:t>Click to add your departmental address</a:t>
            </a:r>
          </a:p>
          <a:p>
            <a:pPr lvl="0"/>
            <a:endParaRPr lang="en-US" dirty="0"/>
          </a:p>
        </p:txBody>
      </p:sp>
      <p:sp>
        <p:nvSpPr>
          <p:cNvPr id="14" name="Text Placeholder 13"/>
          <p:cNvSpPr>
            <a:spLocks noGrp="1"/>
          </p:cNvSpPr>
          <p:nvPr>
            <p:ph type="body" sz="quarter" idx="13" hasCustomPrompt="1"/>
          </p:nvPr>
        </p:nvSpPr>
        <p:spPr>
          <a:xfrm>
            <a:off x="457200" y="4648200"/>
            <a:ext cx="5486400" cy="1219200"/>
          </a:xfrm>
        </p:spPr>
        <p:txBody>
          <a:bodyPr/>
          <a:lstStyle>
            <a:lvl1pPr marL="0" indent="0">
              <a:lnSpc>
                <a:spcPct val="120000"/>
              </a:lnSpc>
              <a:spcBef>
                <a:spcPts val="0"/>
              </a:spcBef>
              <a:buNone/>
              <a:defRPr sz="1200" baseline="0">
                <a:solidFill>
                  <a:srgbClr val="6E6E6E"/>
                </a:solidFill>
              </a:defRPr>
            </a:lvl1pPr>
          </a:lstStyle>
          <a:p>
            <a:pPr lvl="0"/>
            <a:r>
              <a:rPr lang="en-US" dirty="0"/>
              <a:t>Click to add your contact information. Suggested information to add:</a:t>
            </a:r>
            <a:br>
              <a:rPr lang="en-US" dirty="0"/>
            </a:br>
            <a:r>
              <a:rPr lang="en-US" dirty="0"/>
              <a:t>Phone:</a:t>
            </a:r>
            <a:br>
              <a:rPr lang="en-US" dirty="0"/>
            </a:br>
            <a:r>
              <a:rPr lang="en-US" dirty="0"/>
              <a:t>Fax:</a:t>
            </a:r>
            <a:br>
              <a:rPr lang="en-US" dirty="0"/>
            </a:br>
            <a:r>
              <a:rPr lang="en-US" dirty="0"/>
              <a:t>E-mail:</a:t>
            </a:r>
            <a:br>
              <a:rPr lang="en-US" dirty="0"/>
            </a:br>
            <a:r>
              <a:rPr lang="en-US" dirty="0"/>
              <a:t>Web:</a:t>
            </a:r>
          </a:p>
        </p:txBody>
      </p:sp>
    </p:spTree>
    <p:extLst>
      <p:ext uri="{BB962C8B-B14F-4D97-AF65-F5344CB8AC3E}">
        <p14:creationId xmlns:p14="http://schemas.microsoft.com/office/powerpoint/2010/main" val="3063114181"/>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4928754"/>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1371600"/>
          </a:xfrm>
        </p:spPr>
        <p:txBody>
          <a:bodyPr anchor="b" anchorCtr="0"/>
          <a:lstStyle>
            <a:lvl1pPr algn="l">
              <a:defRPr sz="4000" b="1" cap="none"/>
            </a:lvl1pPr>
          </a:lstStyle>
          <a:p>
            <a:r>
              <a:rPr lang="en-US"/>
              <a:t>Click to edit Master title style</a:t>
            </a:r>
            <a:endParaRPr lang="en-US" dirty="0"/>
          </a:p>
        </p:txBody>
      </p:sp>
      <p:sp>
        <p:nvSpPr>
          <p:cNvPr id="3" name="Text Placeholder 2"/>
          <p:cNvSpPr>
            <a:spLocks noGrp="1"/>
          </p:cNvSpPr>
          <p:nvPr>
            <p:ph type="body" idx="1" hasCustomPrompt="1"/>
          </p:nvPr>
        </p:nvSpPr>
        <p:spPr>
          <a:xfrm>
            <a:off x="685800" y="4114800"/>
            <a:ext cx="7772400" cy="1500187"/>
          </a:xfrm>
        </p:spPr>
        <p:txBody>
          <a:bodyPr anchor="t" anchorCtr="0"/>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title style</a:t>
            </a:r>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44237" y="1600200"/>
            <a:ext cx="3740727" cy="2286000"/>
          </a:xfrm>
        </p:spPr>
        <p:txBody>
          <a:bodyPr/>
          <a:lstStyle>
            <a:lvl1pPr>
              <a:defRPr sz="1800">
                <a:solidFill>
                  <a:srgbClr val="464646"/>
                </a:solidFill>
              </a:defRPr>
            </a:lvl1pPr>
            <a:lvl2pPr>
              <a:defRPr sz="1600">
                <a:solidFill>
                  <a:srgbClr val="464646"/>
                </a:solidFill>
              </a:defRPr>
            </a:lvl2pPr>
            <a:lvl3pPr>
              <a:defRPr sz="1400">
                <a:solidFill>
                  <a:srgbClr val="464646"/>
                </a:solidFill>
              </a:defRPr>
            </a:lvl3pPr>
            <a:lvl4pPr>
              <a:defRPr sz="1200">
                <a:solidFill>
                  <a:srgbClr val="464646"/>
                </a:solidFill>
              </a:defRPr>
            </a:lvl4pPr>
            <a:lvl5pPr>
              <a:defRPr sz="1100">
                <a:solidFill>
                  <a:srgbClr val="46464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9037" y="1600200"/>
            <a:ext cx="3740727" cy="2286000"/>
          </a:xfrm>
        </p:spPr>
        <p:txBody>
          <a:bodyPr/>
          <a:lstStyle>
            <a:lvl1pPr>
              <a:defRPr sz="1800">
                <a:solidFill>
                  <a:srgbClr val="464646"/>
                </a:solidFill>
              </a:defRPr>
            </a:lvl1pPr>
            <a:lvl2pPr>
              <a:defRPr sz="1600">
                <a:solidFill>
                  <a:srgbClr val="464646"/>
                </a:solidFill>
              </a:defRPr>
            </a:lvl2pPr>
            <a:lvl3pPr>
              <a:defRPr sz="1400">
                <a:solidFill>
                  <a:srgbClr val="464646"/>
                </a:solidFill>
              </a:defRPr>
            </a:lvl3pPr>
            <a:lvl4pPr>
              <a:defRPr sz="1200">
                <a:solidFill>
                  <a:srgbClr val="464646"/>
                </a:solidFill>
              </a:defRPr>
            </a:lvl4pPr>
            <a:lvl5pPr>
              <a:defRPr sz="1100">
                <a:solidFill>
                  <a:srgbClr val="46464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464646"/>
                </a:solidFill>
              </a:defRPr>
            </a:lvl1pPr>
            <a:lvl2pPr>
              <a:defRPr sz="2000">
                <a:solidFill>
                  <a:srgbClr val="464646"/>
                </a:solidFill>
              </a:defRPr>
            </a:lvl2pPr>
            <a:lvl3pPr>
              <a:defRPr sz="1800">
                <a:solidFill>
                  <a:srgbClr val="464646"/>
                </a:solidFill>
              </a:defRPr>
            </a:lvl3pPr>
            <a:lvl4pPr>
              <a:defRPr sz="1600">
                <a:solidFill>
                  <a:srgbClr val="464646"/>
                </a:solidFill>
              </a:defRPr>
            </a:lvl4pPr>
            <a:lvl5pPr>
              <a:defRPr sz="1600">
                <a:solidFill>
                  <a:srgbClr val="46464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464646"/>
                </a:solidFill>
              </a:defRPr>
            </a:lvl1pPr>
            <a:lvl2pPr>
              <a:defRPr sz="2000">
                <a:solidFill>
                  <a:srgbClr val="464646"/>
                </a:solidFill>
              </a:defRPr>
            </a:lvl2pPr>
            <a:lvl3pPr>
              <a:defRPr sz="1800">
                <a:solidFill>
                  <a:srgbClr val="464646"/>
                </a:solidFill>
              </a:defRPr>
            </a:lvl3pPr>
            <a:lvl4pPr>
              <a:defRPr sz="1600">
                <a:solidFill>
                  <a:srgbClr val="464646"/>
                </a:solidFill>
              </a:defRPr>
            </a:lvl4pPr>
            <a:lvl5pPr>
              <a:defRPr sz="1600">
                <a:solidFill>
                  <a:srgbClr val="46464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685800"/>
            <a:ext cx="8229600" cy="609600"/>
          </a:xfrm>
        </p:spPr>
        <p:txBody>
          <a:bodyPr/>
          <a:lstStyle/>
          <a:p>
            <a:r>
              <a:rPr lang="en-US"/>
              <a:t>Click to edit Master title style</a:t>
            </a:r>
            <a:endParaRPr lang="en-US" dirty="0"/>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anchor="ctr" anchorCtr="1"/>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nchor="ctr" anchorCtr="1"/>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hasCustomPrompt="1"/>
          </p:nvPr>
        </p:nvSpPr>
        <p:spPr>
          <a:xfrm>
            <a:off x="0" y="6291075"/>
            <a:ext cx="9144000" cy="566925"/>
          </a:xfrm>
          <a:solidFill>
            <a:schemeClr val="tx1">
              <a:lumMod val="50000"/>
              <a:alpha val="91000"/>
            </a:schemeClr>
          </a:solidFill>
        </p:spPr>
        <p:txBody>
          <a:bodyPr tIns="91440" bIns="91440" anchor="t" anchorCtr="0"/>
          <a:lstStyle>
            <a:lvl1pPr marL="0" indent="0">
              <a:buNone/>
              <a:defRPr sz="9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photo caption</a:t>
            </a:r>
          </a:p>
        </p:txBody>
      </p:sp>
    </p:spTree>
    <p:extLst>
      <p:ext uri="{BB962C8B-B14F-4D97-AF65-F5344CB8AC3E}">
        <p14:creationId xmlns:p14="http://schemas.microsoft.com/office/powerpoint/2010/main" val="3126454758"/>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457200" y="6858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12"/>
          <p:cNvSpPr>
            <a:spLocks noGrp="1" noChangeArrowheads="1"/>
          </p:cNvSpPr>
          <p:nvPr>
            <p:ph type="body" idx="1"/>
          </p:nvPr>
        </p:nvSpPr>
        <p:spPr bwMode="auto">
          <a:xfrm>
            <a:off x="457200" y="1600200"/>
            <a:ext cx="8229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61" r:id="rId1"/>
    <p:sldLayoutId id="2147483849" r:id="rId2"/>
    <p:sldLayoutId id="2147483851" r:id="rId3"/>
    <p:sldLayoutId id="2147483852" r:id="rId4"/>
    <p:sldLayoutId id="2147483853" r:id="rId5"/>
    <p:sldLayoutId id="2147483854" r:id="rId6"/>
    <p:sldLayoutId id="2147483855" r:id="rId7"/>
    <p:sldLayoutId id="2147483857" r:id="rId8"/>
    <p:sldLayoutId id="2147483862" r:id="rId9"/>
    <p:sldLayoutId id="2147483863" r:id="rId10"/>
    <p:sldLayoutId id="2147483864" r:id="rId11"/>
  </p:sldLayoutIdLst>
  <p:transition spd="med">
    <p:wipe/>
  </p:transition>
  <p:hf sldNum="0" hdr="0" ftr="0" dt="0"/>
  <p:txStyles>
    <p:titleStyle>
      <a:lvl1pPr algn="l" rtl="0" eaLnBrk="1" fontAlgn="base" hangingPunct="1">
        <a:spcBef>
          <a:spcPct val="0"/>
        </a:spcBef>
        <a:spcAft>
          <a:spcPct val="0"/>
        </a:spcAft>
        <a:defRPr sz="3200" b="1">
          <a:solidFill>
            <a:srgbClr val="18453B"/>
          </a:solidFill>
          <a:latin typeface="+mj-lt"/>
          <a:ea typeface="ＭＳ Ｐゴシック" pitchFamily="-110" charset="-128"/>
          <a:cs typeface="ＭＳ Ｐゴシック" pitchFamily="-110" charset="-128"/>
        </a:defRPr>
      </a:lvl1pPr>
      <a:lvl2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2pPr>
      <a:lvl3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3pPr>
      <a:lvl4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4pPr>
      <a:lvl5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200" b="1">
          <a:solidFill>
            <a:srgbClr val="476903"/>
          </a:solidFill>
          <a:latin typeface="Times" pitchFamily="48" charset="0"/>
        </a:defRPr>
      </a:lvl6pPr>
      <a:lvl7pPr marL="914400" algn="l" rtl="0" eaLnBrk="1" fontAlgn="base" hangingPunct="1">
        <a:spcBef>
          <a:spcPct val="0"/>
        </a:spcBef>
        <a:spcAft>
          <a:spcPct val="0"/>
        </a:spcAft>
        <a:defRPr sz="3200" b="1">
          <a:solidFill>
            <a:srgbClr val="476903"/>
          </a:solidFill>
          <a:latin typeface="Times" pitchFamily="48" charset="0"/>
        </a:defRPr>
      </a:lvl7pPr>
      <a:lvl8pPr marL="1371600" algn="l" rtl="0" eaLnBrk="1" fontAlgn="base" hangingPunct="1">
        <a:spcBef>
          <a:spcPct val="0"/>
        </a:spcBef>
        <a:spcAft>
          <a:spcPct val="0"/>
        </a:spcAft>
        <a:defRPr sz="3200" b="1">
          <a:solidFill>
            <a:srgbClr val="476903"/>
          </a:solidFill>
          <a:latin typeface="Times" pitchFamily="48" charset="0"/>
        </a:defRPr>
      </a:lvl8pPr>
      <a:lvl9pPr marL="1828800" algn="l" rtl="0" eaLnBrk="1" fontAlgn="base" hangingPunct="1">
        <a:spcBef>
          <a:spcPct val="0"/>
        </a:spcBef>
        <a:spcAft>
          <a:spcPct val="0"/>
        </a:spcAft>
        <a:defRPr sz="3200" b="1">
          <a:solidFill>
            <a:srgbClr val="476903"/>
          </a:solidFill>
          <a:latin typeface="Times" pitchFamily="48"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profmarkreed.com/journal-articles-book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cph.memberclicks.net/ces-toolk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epts.washington.edu/ccph/pdf_files/CES_RPT_Package.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814" y="1422400"/>
            <a:ext cx="6477001" cy="1737360"/>
          </a:xfrm>
        </p:spPr>
        <p:txBody>
          <a:bodyPr/>
          <a:lstStyle/>
          <a:p>
            <a:r>
              <a:rPr lang="en-US" sz="3600" dirty="0"/>
              <a:t>Strategies for Publishing Your Community-Engaged Scholarship</a:t>
            </a:r>
          </a:p>
        </p:txBody>
      </p:sp>
      <p:sp>
        <p:nvSpPr>
          <p:cNvPr id="6" name="Text Placeholder 6"/>
          <p:cNvSpPr>
            <a:spLocks noGrp="1"/>
          </p:cNvSpPr>
          <p:nvPr>
            <p:ph type="body" sz="quarter" idx="12"/>
          </p:nvPr>
        </p:nvSpPr>
        <p:spPr>
          <a:xfrm>
            <a:off x="533400" y="3733800"/>
            <a:ext cx="8674101" cy="989371"/>
          </a:xfrm>
        </p:spPr>
        <p:txBody>
          <a:bodyPr/>
          <a:lstStyle/>
          <a:p>
            <a:pPr>
              <a:lnSpc>
                <a:spcPct val="80000"/>
              </a:lnSpc>
            </a:pPr>
            <a:r>
              <a:rPr lang="en-US" sz="2000" dirty="0">
                <a:solidFill>
                  <a:schemeClr val="tx1"/>
                </a:solidFill>
                <a:ea typeface="ＭＳ Ｐゴシック" pitchFamily="34" charset="-128"/>
              </a:rPr>
              <a:t>Diane M. Doberneck, Ph.D., connordm@msu.edu</a:t>
            </a:r>
          </a:p>
          <a:p>
            <a:pPr>
              <a:lnSpc>
                <a:spcPct val="80000"/>
              </a:lnSpc>
            </a:pPr>
            <a:r>
              <a:rPr lang="en-US" sz="2000" b="0" dirty="0">
                <a:solidFill>
                  <a:schemeClr val="tx1"/>
                </a:solidFill>
                <a:ea typeface="ＭＳ Ｐゴシック" pitchFamily="34" charset="-128"/>
              </a:rPr>
              <a:t>Director for Faculty and Professional Development</a:t>
            </a:r>
          </a:p>
          <a:p>
            <a:pPr>
              <a:lnSpc>
                <a:spcPct val="80000"/>
              </a:lnSpc>
            </a:pPr>
            <a:r>
              <a:rPr lang="en-US" sz="2000" b="0" dirty="0">
                <a:solidFill>
                  <a:schemeClr val="tx1"/>
                </a:solidFill>
                <a:ea typeface="ＭＳ Ｐゴシック" pitchFamily="34" charset="-128"/>
              </a:rPr>
              <a:t>Office for Public Engagement and Scholarship</a:t>
            </a:r>
          </a:p>
          <a:p>
            <a:r>
              <a:rPr lang="en-US" sz="2000" b="0" dirty="0">
                <a:solidFill>
                  <a:schemeClr val="tx1"/>
                </a:solidFill>
              </a:rPr>
              <a:t>Adjunct Associate Professor Department of Community Sustainability</a:t>
            </a:r>
          </a:p>
          <a:p>
            <a:r>
              <a:rPr lang="en-US" sz="2000" b="0" dirty="0">
                <a:solidFill>
                  <a:schemeClr val="tx1"/>
                </a:solidFill>
              </a:rPr>
              <a:t>Michigan State University</a:t>
            </a:r>
          </a:p>
        </p:txBody>
      </p:sp>
      <p:sp>
        <p:nvSpPr>
          <p:cNvPr id="7" name="Text Placeholder 10"/>
          <p:cNvSpPr>
            <a:spLocks noGrp="1"/>
          </p:cNvSpPr>
          <p:nvPr>
            <p:ph type="body" sz="quarter" idx="17"/>
          </p:nvPr>
        </p:nvSpPr>
        <p:spPr>
          <a:xfrm>
            <a:off x="509814" y="5867400"/>
            <a:ext cx="8686801" cy="704768"/>
          </a:xfrm>
        </p:spPr>
        <p:txBody>
          <a:bodyPr/>
          <a:lstStyle/>
          <a:p>
            <a:pPr>
              <a:spcBef>
                <a:spcPts val="0"/>
              </a:spcBef>
            </a:pPr>
            <a:r>
              <a:rPr lang="en-US" sz="2000" b="1" dirty="0">
                <a:solidFill>
                  <a:schemeClr val="tx1"/>
                </a:solidFill>
                <a:ea typeface="ＭＳ Ｐゴシック" pitchFamily="34" charset="-128"/>
              </a:rPr>
              <a:t>Emerging Engagement Scholars Workshop, Athens, GA</a:t>
            </a:r>
          </a:p>
          <a:p>
            <a:pPr>
              <a:spcBef>
                <a:spcPts val="0"/>
              </a:spcBef>
            </a:pPr>
            <a:r>
              <a:rPr lang="en-US" sz="2000" dirty="0">
                <a:solidFill>
                  <a:schemeClr val="tx1"/>
                </a:solidFill>
                <a:ea typeface="ＭＳ Ｐゴシック" pitchFamily="34" charset="-128"/>
              </a:rPr>
              <a:t>Master class #4, 2022</a:t>
            </a:r>
            <a:endParaRPr lang="en-US" sz="2000" dirty="0">
              <a:solidFill>
                <a:schemeClr val="tx1"/>
              </a:solidFill>
            </a:endParaRPr>
          </a:p>
        </p:txBody>
      </p:sp>
    </p:spTree>
    <p:extLst>
      <p:ext uri="{BB962C8B-B14F-4D97-AF65-F5344CB8AC3E}">
        <p14:creationId xmlns:p14="http://schemas.microsoft.com/office/powerpoint/2010/main" val="4160258405"/>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991600" cy="609600"/>
          </a:xfrm>
        </p:spPr>
        <p:txBody>
          <a:bodyPr/>
          <a:lstStyle/>
          <a:p>
            <a:r>
              <a:rPr lang="en-US" sz="2600" dirty="0"/>
              <a:t>Carmichael Academic &amp; Public Products Example</a:t>
            </a:r>
          </a:p>
        </p:txBody>
      </p:sp>
      <p:pic>
        <p:nvPicPr>
          <p:cNvPr id="4" name="Content Placeholder 3" descr="Screen shot of Christine Carmichael's table of academic and public products, generated from her dissertation project."/>
          <p:cNvPicPr>
            <a:picLocks noGrp="1" noChangeAspect="1"/>
          </p:cNvPicPr>
          <p:nvPr>
            <p:ph idx="1"/>
          </p:nvPr>
        </p:nvPicPr>
        <p:blipFill rotWithShape="1">
          <a:blip r:embed="rId2"/>
          <a:srcRect l="63578" t="27865" r="13146" b="6896"/>
          <a:stretch/>
        </p:blipFill>
        <p:spPr>
          <a:xfrm>
            <a:off x="1020225" y="1066800"/>
            <a:ext cx="7103549" cy="5599804"/>
          </a:xfrm>
          <a:prstGeom prst="rect">
            <a:avLst/>
          </a:prstGeom>
        </p:spPr>
      </p:pic>
    </p:spTree>
    <p:extLst>
      <p:ext uri="{BB962C8B-B14F-4D97-AF65-F5344CB8AC3E}">
        <p14:creationId xmlns:p14="http://schemas.microsoft.com/office/powerpoint/2010/main" val="2891846159"/>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 to Unfurl Your Own Project ?</a:t>
            </a:r>
          </a:p>
        </p:txBody>
      </p:sp>
      <p:pic>
        <p:nvPicPr>
          <p:cNvPr id="1026" name="Picture 2" descr="Image of many ferns overlapping, with fronds unfurle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15440"/>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20867"/>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09600"/>
          </a:xfrm>
        </p:spPr>
        <p:txBody>
          <a:bodyPr/>
          <a:lstStyle/>
          <a:p>
            <a:r>
              <a:rPr lang="en-US" dirty="0"/>
              <a:t>Practice Unfurling a Project</a:t>
            </a:r>
          </a:p>
        </p:txBody>
      </p:sp>
      <p:sp>
        <p:nvSpPr>
          <p:cNvPr id="6" name="Content Placeholder 5"/>
          <p:cNvSpPr>
            <a:spLocks noGrp="1"/>
          </p:cNvSpPr>
          <p:nvPr>
            <p:ph idx="1"/>
          </p:nvPr>
        </p:nvSpPr>
        <p:spPr>
          <a:xfrm>
            <a:off x="457200" y="1219200"/>
            <a:ext cx="8229600" cy="5082540"/>
          </a:xfrm>
        </p:spPr>
        <p:txBody>
          <a:bodyPr/>
          <a:lstStyle/>
          <a:p>
            <a:pPr marL="457200" indent="-457200">
              <a:buFont typeface="+mj-lt"/>
              <a:buAutoNum type="arabicPeriod"/>
            </a:pPr>
            <a:r>
              <a:rPr lang="en-US" dirty="0"/>
              <a:t>What </a:t>
            </a:r>
            <a:r>
              <a:rPr lang="en-US" b="1" dirty="0"/>
              <a:t>kinds of articles </a:t>
            </a:r>
            <a:r>
              <a:rPr lang="en-US" dirty="0"/>
              <a:t>might you write?</a:t>
            </a:r>
          </a:p>
          <a:p>
            <a:pPr lvl="1">
              <a:spcBef>
                <a:spcPts val="0"/>
              </a:spcBef>
            </a:pPr>
            <a:r>
              <a:rPr lang="en-US" dirty="0"/>
              <a:t>Conceptual framework, paradigm, program theory, or models</a:t>
            </a:r>
          </a:p>
          <a:p>
            <a:pPr lvl="1">
              <a:spcBef>
                <a:spcPts val="0"/>
              </a:spcBef>
            </a:pPr>
            <a:r>
              <a:rPr lang="en-US" dirty="0"/>
              <a:t>Methods, processes, partnership, engagement</a:t>
            </a:r>
          </a:p>
          <a:p>
            <a:pPr lvl="1">
              <a:spcBef>
                <a:spcPts val="0"/>
              </a:spcBef>
            </a:pPr>
            <a:r>
              <a:rPr lang="en-US" dirty="0"/>
              <a:t>Program descriptions, case studies</a:t>
            </a:r>
          </a:p>
          <a:p>
            <a:pPr lvl="1">
              <a:spcBef>
                <a:spcPts val="0"/>
              </a:spcBef>
            </a:pPr>
            <a:r>
              <a:rPr lang="en-US" dirty="0"/>
              <a:t>Findings, results or impacts</a:t>
            </a:r>
          </a:p>
          <a:p>
            <a:pPr lvl="1">
              <a:spcBef>
                <a:spcPts val="0"/>
              </a:spcBef>
            </a:pPr>
            <a:r>
              <a:rPr lang="en-US" dirty="0"/>
              <a:t>Critical reflections on the experience, process, critiques, or lessons learned</a:t>
            </a:r>
          </a:p>
          <a:p>
            <a:pPr lvl="1"/>
            <a:endParaRPr lang="en-US" sz="1600" dirty="0"/>
          </a:p>
          <a:p>
            <a:pPr marL="400050">
              <a:buFont typeface="+mj-lt"/>
              <a:buAutoNum type="arabicPeriod"/>
            </a:pPr>
            <a:r>
              <a:rPr lang="en-US" dirty="0"/>
              <a:t>What </a:t>
            </a:r>
            <a:r>
              <a:rPr lang="en-US" b="1" dirty="0"/>
              <a:t>kinds of journals </a:t>
            </a:r>
            <a:r>
              <a:rPr lang="en-US" dirty="0"/>
              <a:t>might you publish those articles in? Which </a:t>
            </a:r>
            <a:r>
              <a:rPr lang="en-US" b="1" dirty="0"/>
              <a:t>academic conferences </a:t>
            </a:r>
            <a:r>
              <a:rPr lang="en-US" dirty="0"/>
              <a:t>might you present at?</a:t>
            </a:r>
          </a:p>
          <a:p>
            <a:pPr lvl="1"/>
            <a:r>
              <a:rPr lang="en-US" dirty="0"/>
              <a:t>Disciplinary journals</a:t>
            </a:r>
            <a:endParaRPr lang="en-US" sz="1400" dirty="0"/>
          </a:p>
          <a:p>
            <a:pPr lvl="1"/>
            <a:r>
              <a:rPr lang="en-US" dirty="0"/>
              <a:t>Scholarship of teaching and learning (</a:t>
            </a:r>
            <a:r>
              <a:rPr lang="en-US" dirty="0" err="1"/>
              <a:t>SoTL</a:t>
            </a:r>
            <a:r>
              <a:rPr lang="en-US" dirty="0"/>
              <a:t>) journals in your discipline</a:t>
            </a:r>
            <a:endParaRPr lang="en-US" sz="1400" dirty="0"/>
          </a:p>
          <a:p>
            <a:pPr lvl="1"/>
            <a:r>
              <a:rPr lang="en-US" dirty="0"/>
              <a:t>Interdisciplinary scholarship of teaching and learning journals</a:t>
            </a:r>
            <a:endParaRPr lang="en-US" sz="1400" dirty="0"/>
          </a:p>
          <a:p>
            <a:pPr lvl="1"/>
            <a:r>
              <a:rPr lang="en-US" dirty="0"/>
              <a:t>Research, evaluation, or methods journals</a:t>
            </a:r>
            <a:endParaRPr lang="en-US" sz="1400" dirty="0"/>
          </a:p>
          <a:p>
            <a:pPr lvl="1"/>
            <a:r>
              <a:rPr lang="en-US" dirty="0"/>
              <a:t>Community engagement journals in your discipline</a:t>
            </a:r>
            <a:endParaRPr lang="en-US" sz="1400" dirty="0"/>
          </a:p>
          <a:p>
            <a:pPr lvl="1"/>
            <a:r>
              <a:rPr lang="en-US" dirty="0"/>
              <a:t>Interdisciplinary community engagement journals</a:t>
            </a:r>
            <a:endParaRPr lang="en-US" sz="1400" dirty="0"/>
          </a:p>
          <a:p>
            <a:pPr lvl="1"/>
            <a:endParaRPr lang="en-US" dirty="0"/>
          </a:p>
        </p:txBody>
      </p:sp>
    </p:spTree>
    <p:extLst>
      <p:ext uri="{BB962C8B-B14F-4D97-AF65-F5344CB8AC3E}">
        <p14:creationId xmlns:p14="http://schemas.microsoft.com/office/powerpoint/2010/main" val="2661867166"/>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3962400"/>
          </a:xfrm>
        </p:spPr>
        <p:txBody>
          <a:bodyPr/>
          <a:lstStyle/>
          <a:p>
            <a:pPr marL="514350" indent="-457200">
              <a:buFont typeface="+mj-lt"/>
              <a:buAutoNum type="arabicPeriod" startAt="3"/>
            </a:pPr>
            <a:r>
              <a:rPr lang="en-US" dirty="0"/>
              <a:t>What </a:t>
            </a:r>
            <a:r>
              <a:rPr lang="en-US" b="1" dirty="0"/>
              <a:t>kinds of public products </a:t>
            </a:r>
            <a:r>
              <a:rPr lang="en-US" dirty="0"/>
              <a:t>might you produce? What practitioner, public, or community audiences do you hope to reach? What is </a:t>
            </a:r>
            <a:r>
              <a:rPr lang="en-US" b="1" dirty="0"/>
              <a:t>their (not your) </a:t>
            </a:r>
            <a:r>
              <a:rPr lang="en-US" dirty="0"/>
              <a:t>preferred format?</a:t>
            </a:r>
          </a:p>
          <a:p>
            <a:pPr lvl="1"/>
            <a:r>
              <a:rPr lang="en-US" dirty="0"/>
              <a:t>Blog post</a:t>
            </a:r>
          </a:p>
          <a:p>
            <a:pPr lvl="1"/>
            <a:r>
              <a:rPr lang="en-US" dirty="0"/>
              <a:t>Policy brief</a:t>
            </a:r>
          </a:p>
          <a:p>
            <a:pPr lvl="1"/>
            <a:r>
              <a:rPr lang="en-US" dirty="0"/>
              <a:t>POD cast, TED talk</a:t>
            </a:r>
          </a:p>
          <a:p>
            <a:pPr lvl="1"/>
            <a:r>
              <a:rPr lang="en-US" dirty="0"/>
              <a:t>Curriculum guidebook</a:t>
            </a:r>
          </a:p>
          <a:p>
            <a:pPr lvl="1"/>
            <a:r>
              <a:rPr lang="en-US" dirty="0"/>
              <a:t>Infographic</a:t>
            </a:r>
          </a:p>
          <a:p>
            <a:pPr lvl="1"/>
            <a:r>
              <a:rPr lang="en-US" dirty="0"/>
              <a:t>What else?</a:t>
            </a:r>
          </a:p>
        </p:txBody>
      </p:sp>
    </p:spTree>
    <p:extLst>
      <p:ext uri="{BB962C8B-B14F-4D97-AF65-F5344CB8AC3E}">
        <p14:creationId xmlns:p14="http://schemas.microsoft.com/office/powerpoint/2010/main" val="2886390028"/>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5106"/>
            <a:ext cx="9143999" cy="342900"/>
          </a:xfrm>
          <a:solidFill>
            <a:schemeClr val="bg1"/>
          </a:solidFill>
        </p:spPr>
        <p:txBody>
          <a:bodyPr>
            <a:normAutofit fontScale="90000"/>
          </a:bodyPr>
          <a:lstStyle/>
          <a:p>
            <a:pPr algn="ctr"/>
            <a:r>
              <a:rPr lang="en-US" b="1" dirty="0"/>
              <a:t>Unfurling Your CES Project Worksheet</a:t>
            </a:r>
            <a:br>
              <a:rPr lang="en-US" b="1" dirty="0"/>
            </a:br>
            <a:r>
              <a:rPr lang="en-US" sz="2200" b="1" dirty="0"/>
              <a:t>(</a:t>
            </a:r>
            <a:r>
              <a:rPr lang="en-US" sz="2200" i="1" dirty="0"/>
              <a:t>Doberneck &amp; Carmichael, 2020</a:t>
            </a:r>
            <a:r>
              <a:rPr lang="en-US" sz="2200" dirty="0"/>
              <a:t>)</a:t>
            </a:r>
            <a:endParaRPr lang="en-US" sz="2200" b="1" dirty="0"/>
          </a:p>
        </p:txBody>
      </p:sp>
      <p:graphicFrame>
        <p:nvGraphicFramePr>
          <p:cNvPr id="4" name="Content Placeholder 3" descr="The Unfurling Tool has 5 columns. Column 1 is for topic and the choice between disciplinary and interdisciplinary venues for sharing. Column 2 is for sub-audience with choices about research, teaching and learning, methods, and community-engaged scholarship. Column 3 is for type of article. Column 4 is for potential journals or academic conferences. and Column 5 is for potential public or practitioner products." title="Blank Unfurling Tool"/>
          <p:cNvGraphicFramePr>
            <a:graphicFrameLocks noGrp="1"/>
          </p:cNvGraphicFramePr>
          <p:nvPr>
            <p:ph idx="1"/>
          </p:nvPr>
        </p:nvGraphicFramePr>
        <p:xfrm>
          <a:off x="0" y="1314451"/>
          <a:ext cx="9144000" cy="5843216"/>
        </p:xfrm>
        <a:graphic>
          <a:graphicData uri="http://schemas.openxmlformats.org/drawingml/2006/table">
            <a:tbl>
              <a:tblPr firstRow="1" bandRow="1">
                <a:tableStyleId>{00A15C55-8517-42AA-B614-E9B94910E393}</a:tableStyleId>
              </a:tblPr>
              <a:tblGrid>
                <a:gridCol w="1624319">
                  <a:extLst>
                    <a:ext uri="{9D8B030D-6E8A-4147-A177-3AD203B41FA5}">
                      <a16:colId xmlns:a16="http://schemas.microsoft.com/office/drawing/2014/main" val="20000"/>
                    </a:ext>
                  </a:extLst>
                </a:gridCol>
                <a:gridCol w="1776968">
                  <a:extLst>
                    <a:ext uri="{9D8B030D-6E8A-4147-A177-3AD203B41FA5}">
                      <a16:colId xmlns:a16="http://schemas.microsoft.com/office/drawing/2014/main" val="20001"/>
                    </a:ext>
                  </a:extLst>
                </a:gridCol>
                <a:gridCol w="2628021">
                  <a:extLst>
                    <a:ext uri="{9D8B030D-6E8A-4147-A177-3AD203B41FA5}">
                      <a16:colId xmlns:a16="http://schemas.microsoft.com/office/drawing/2014/main" val="20002"/>
                    </a:ext>
                  </a:extLst>
                </a:gridCol>
                <a:gridCol w="1557346">
                  <a:extLst>
                    <a:ext uri="{9D8B030D-6E8A-4147-A177-3AD203B41FA5}">
                      <a16:colId xmlns:a16="http://schemas.microsoft.com/office/drawing/2014/main" val="20003"/>
                    </a:ext>
                  </a:extLst>
                </a:gridCol>
                <a:gridCol w="1557346">
                  <a:extLst>
                    <a:ext uri="{9D8B030D-6E8A-4147-A177-3AD203B41FA5}">
                      <a16:colId xmlns:a16="http://schemas.microsoft.com/office/drawing/2014/main" val="2551384708"/>
                    </a:ext>
                  </a:extLst>
                </a:gridCol>
              </a:tblGrid>
              <a:tr h="883327">
                <a:tc>
                  <a:txBody>
                    <a:bodyPr/>
                    <a:lstStyle/>
                    <a:p>
                      <a:pPr marL="0" marR="0" algn="ctr">
                        <a:lnSpc>
                          <a:spcPct val="115000"/>
                        </a:lnSpc>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chemeClr val="accent4">
                        <a:lumMod val="75000"/>
                      </a:schemeClr>
                    </a:solidFill>
                  </a:tcPr>
                </a:tc>
                <a:tc>
                  <a:txBody>
                    <a:bodyPr/>
                    <a:lstStyle/>
                    <a:p>
                      <a:pPr marL="0" marR="0" algn="ctr">
                        <a:lnSpc>
                          <a:spcPct val="115000"/>
                        </a:lnSpc>
                        <a:spcBef>
                          <a:spcPts val="0"/>
                        </a:spcBef>
                        <a:spcAft>
                          <a:spcPts val="0"/>
                        </a:spcAft>
                      </a:pPr>
                      <a:r>
                        <a:rPr lang="en-US" sz="1800" kern="1200" dirty="0">
                          <a:effectLst/>
                        </a:rPr>
                        <a:t>Sub-Audience</a:t>
                      </a:r>
                      <a:endParaRPr lang="en-US" sz="1800" kern="1200" dirty="0">
                        <a:effectLst/>
                        <a:latin typeface="Calibri" panose="020F0502020204030204" pitchFamily="34" charset="0"/>
                      </a:endParaRPr>
                    </a:p>
                  </a:txBody>
                  <a:tcPr marL="52088" marR="52088" marT="26045" marB="26045">
                    <a:solidFill>
                      <a:schemeClr val="accent4">
                        <a:lumMod val="75000"/>
                      </a:schemeClr>
                    </a:solidFill>
                  </a:tcPr>
                </a:tc>
                <a:tc>
                  <a:txBody>
                    <a:bodyPr/>
                    <a:lstStyle/>
                    <a:p>
                      <a:pPr marL="0" marR="0" lvl="0" indent="0" algn="ctr">
                        <a:lnSpc>
                          <a:spcPct val="115000"/>
                        </a:lnSpc>
                        <a:spcBef>
                          <a:spcPts val="0"/>
                        </a:spcBef>
                        <a:spcAft>
                          <a:spcPts val="0"/>
                        </a:spcAft>
                        <a:buClr>
                          <a:srgbClr val="FFFFFF"/>
                        </a:buClr>
                        <a:buFont typeface="Century Gothic" panose="020B0502020202020204" pitchFamily="34" charset="0"/>
                        <a:buNone/>
                      </a:pPr>
                      <a:r>
                        <a:rPr lang="en-US" sz="1800" dirty="0">
                          <a:effectLst/>
                        </a:rPr>
                        <a:t>Type of Article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chemeClr val="accent4">
                        <a:lumMod val="75000"/>
                      </a:schemeClr>
                    </a:solidFill>
                  </a:tcPr>
                </a:tc>
                <a:tc>
                  <a:txBody>
                    <a:bodyPr/>
                    <a:lstStyle/>
                    <a:p>
                      <a:pPr marL="0" marR="0" algn="ctr">
                        <a:lnSpc>
                          <a:spcPct val="115000"/>
                        </a:lnSpc>
                        <a:spcBef>
                          <a:spcPts val="0"/>
                        </a:spcBef>
                        <a:spcAft>
                          <a:spcPts val="0"/>
                        </a:spcAft>
                      </a:pPr>
                      <a:r>
                        <a:rPr lang="en-US" sz="1800" dirty="0">
                          <a:effectLst/>
                        </a:rPr>
                        <a:t>Potential</a:t>
                      </a:r>
                      <a:r>
                        <a:rPr lang="en-US" sz="1800" baseline="0" dirty="0">
                          <a:effectLst/>
                        </a:rPr>
                        <a:t> Journals</a:t>
                      </a:r>
                    </a:p>
                    <a:p>
                      <a:pPr marL="0" marR="0" algn="ctr">
                        <a:lnSpc>
                          <a:spcPct val="115000"/>
                        </a:lnSpc>
                        <a:spcBef>
                          <a:spcPts val="0"/>
                        </a:spcBef>
                        <a:spcAft>
                          <a:spcPts val="0"/>
                        </a:spcAft>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or Academic Conferences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chemeClr val="accent4">
                        <a:lumMod val="75000"/>
                      </a:schemeClr>
                    </a:solidFill>
                  </a:tcPr>
                </a:tc>
                <a:tc>
                  <a:txBody>
                    <a:body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Potential Public or</a:t>
                      </a:r>
                      <a:r>
                        <a:rPr lang="en-US" sz="1800" baseline="0" dirty="0">
                          <a:effectLst/>
                          <a:latin typeface="+mn-lt"/>
                          <a:ea typeface="Calibri" panose="020F0502020204030204" pitchFamily="34" charset="0"/>
                          <a:cs typeface="Times New Roman" panose="02020603050405020304" pitchFamily="18" charset="0"/>
                        </a:rPr>
                        <a:t> Practitioner</a:t>
                      </a:r>
                      <a:r>
                        <a:rPr lang="en-US" sz="1800" dirty="0">
                          <a:effectLst/>
                          <a:latin typeface="+mn-lt"/>
                          <a:ea typeface="Calibri" panose="020F0502020204030204" pitchFamily="34" charset="0"/>
                          <a:cs typeface="Times New Roman" panose="02020603050405020304" pitchFamily="18" charset="0"/>
                        </a:rPr>
                        <a:t> Products</a:t>
                      </a:r>
                    </a:p>
                  </a:txBody>
                  <a:tcPr marL="52088" marR="52088" marT="26045" marB="26045">
                    <a:solidFill>
                      <a:schemeClr val="accent4">
                        <a:lumMod val="75000"/>
                      </a:schemeClr>
                    </a:solidFill>
                  </a:tcPr>
                </a:tc>
                <a:extLst>
                  <a:ext uri="{0D108BD9-81ED-4DB2-BD59-A6C34878D82A}">
                    <a16:rowId xmlns:a16="http://schemas.microsoft.com/office/drawing/2014/main" val="10000"/>
                  </a:ext>
                </a:extLst>
              </a:tr>
              <a:tr h="2442401">
                <a:tc rowSpan="2">
                  <a:txBody>
                    <a:bodyPr/>
                    <a:lstStyle/>
                    <a:p>
                      <a:pPr marL="0" marR="0" algn="ctr">
                        <a:lnSpc>
                          <a:spcPct val="115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rgbClr val="CACED6"/>
                    </a:solidFill>
                  </a:tcPr>
                </a:tc>
                <a:tc>
                  <a:txBody>
                    <a:bodyPr/>
                    <a:lstStyle/>
                    <a:p>
                      <a:pPr marL="0" marR="0" algn="l">
                        <a:lnSpc>
                          <a:spcPct val="115000"/>
                        </a:lnSpc>
                        <a:spcBef>
                          <a:spcPts val="0"/>
                        </a:spcBef>
                        <a:spcAft>
                          <a:spcPts val="0"/>
                        </a:spcAft>
                      </a:pPr>
                      <a:r>
                        <a:rPr lang="en-US" sz="1400" b="1" kern="1200" dirty="0">
                          <a:effectLst/>
                        </a:rPr>
                        <a:t>Disciplinary</a:t>
                      </a:r>
                      <a:endParaRPr lang="en-US" sz="1400" b="1"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Research</a:t>
                      </a: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Teaching</a:t>
                      </a:r>
                      <a:r>
                        <a:rPr lang="en-US" sz="1400" kern="1200" baseline="0" dirty="0">
                          <a:effectLst/>
                        </a:rPr>
                        <a:t> &amp; L</a:t>
                      </a:r>
                      <a:r>
                        <a:rPr lang="en-US" sz="1400" kern="1200" dirty="0">
                          <a:effectLst/>
                        </a:rPr>
                        <a:t>earning</a:t>
                      </a: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Methods</a:t>
                      </a:r>
                      <a:endParaRPr lang="en-US" sz="14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Community-Engaged Scholarship</a:t>
                      </a:r>
                      <a:endParaRPr lang="en-US" sz="1400" dirty="0">
                        <a:effectLst/>
                      </a:endParaRPr>
                    </a:p>
                    <a:p>
                      <a:pPr marL="0" marR="0" algn="l">
                        <a:lnSpc>
                          <a:spcPct val="115000"/>
                        </a:lnSpc>
                        <a:spcBef>
                          <a:spcPts val="0"/>
                        </a:spcBef>
                        <a:spcAft>
                          <a:spcPts val="0"/>
                        </a:spcAft>
                      </a:pPr>
                      <a:endParaRPr lang="en-US" sz="900" kern="1200" dirty="0">
                        <a:effectLst/>
                      </a:endParaRPr>
                    </a:p>
                  </a:txBody>
                  <a:tcPr marL="52088" marR="52088" marT="26045" marB="26045">
                    <a:solidFill>
                      <a:srgbClr val="FFFFFF"/>
                    </a:solidFill>
                  </a:tcPr>
                </a:tc>
                <a:tc rowSpan="2">
                  <a:txBody>
                    <a:bodyPr/>
                    <a:lstStyle/>
                    <a:p>
                      <a:pPr marL="0" marR="0" lvl="0" indent="0" algn="l">
                        <a:lnSpc>
                          <a:spcPct val="115000"/>
                        </a:lnSpc>
                        <a:spcBef>
                          <a:spcPts val="0"/>
                        </a:spcBef>
                        <a:spcAft>
                          <a:spcPts val="0"/>
                        </a:spcAft>
                        <a:buClr>
                          <a:srgbClr val="FFFFFF"/>
                        </a:buClr>
                        <a:buFont typeface="+mj-lt"/>
                        <a:buNone/>
                      </a:pPr>
                      <a:r>
                        <a:rPr lang="en-US" sz="1400" kern="1200" dirty="0">
                          <a:solidFill>
                            <a:schemeClr val="tx1"/>
                          </a:solidFill>
                          <a:effectLst/>
                        </a:rPr>
                        <a:t>Conceptual framework, program theory,</a:t>
                      </a:r>
                      <a:r>
                        <a:rPr lang="en-US" sz="1400" kern="1200" baseline="0" dirty="0">
                          <a:solidFill>
                            <a:schemeClr val="tx1"/>
                          </a:solidFill>
                          <a:effectLst/>
                        </a:rPr>
                        <a:t> models</a:t>
                      </a:r>
                    </a:p>
                    <a:p>
                      <a:pPr marL="0" marR="0" lvl="0" indent="0" algn="l">
                        <a:lnSpc>
                          <a:spcPct val="115000"/>
                        </a:lnSpc>
                        <a:spcBef>
                          <a:spcPts val="0"/>
                        </a:spcBef>
                        <a:spcAft>
                          <a:spcPts val="0"/>
                        </a:spcAft>
                        <a:buClr>
                          <a:srgbClr val="FFFFFF"/>
                        </a:buClr>
                        <a:buFont typeface="+mj-lt"/>
                        <a:buNone/>
                      </a:pPr>
                      <a:endParaRPr lang="en-US" sz="1400" dirty="0">
                        <a:solidFill>
                          <a:schemeClr val="tx1"/>
                        </a:solidFill>
                        <a:effectLst/>
                      </a:endParaRPr>
                    </a:p>
                    <a:p>
                      <a:pPr marL="0" marR="0" lvl="0" indent="0" algn="l">
                        <a:lnSpc>
                          <a:spcPct val="115000"/>
                        </a:lnSpc>
                        <a:spcBef>
                          <a:spcPts val="0"/>
                        </a:spcBef>
                        <a:spcAft>
                          <a:spcPts val="0"/>
                        </a:spcAft>
                        <a:buClr>
                          <a:srgbClr val="FFFFFF"/>
                        </a:buClr>
                        <a:buFont typeface="+mj-lt"/>
                        <a:buNone/>
                      </a:pPr>
                      <a:r>
                        <a:rPr lang="en-US" sz="1400" dirty="0">
                          <a:solidFill>
                            <a:schemeClr val="tx1"/>
                          </a:solidFill>
                          <a:effectLst/>
                        </a:rPr>
                        <a:t>Program description, case study</a:t>
                      </a:r>
                    </a:p>
                    <a:p>
                      <a:pPr marL="0" marR="0" lvl="0" indent="0" algn="l">
                        <a:lnSpc>
                          <a:spcPct val="115000"/>
                        </a:lnSpc>
                        <a:spcBef>
                          <a:spcPts val="0"/>
                        </a:spcBef>
                        <a:spcAft>
                          <a:spcPts val="0"/>
                        </a:spcAft>
                        <a:buClr>
                          <a:srgbClr val="FFFFFF"/>
                        </a:buClr>
                        <a:buFont typeface="+mj-lt"/>
                        <a:buNone/>
                      </a:pPr>
                      <a:endParaRPr lang="en-US" sz="1400" dirty="0">
                        <a:solidFill>
                          <a:schemeClr val="tx1"/>
                        </a:solidFill>
                        <a:effectLst/>
                      </a:endParaRPr>
                    </a:p>
                    <a:p>
                      <a:pPr marL="0" marR="0" lvl="0" indent="0" algn="l">
                        <a:lnSpc>
                          <a:spcPct val="115000"/>
                        </a:lnSpc>
                        <a:spcBef>
                          <a:spcPts val="0"/>
                        </a:spcBef>
                        <a:spcAft>
                          <a:spcPts val="0"/>
                        </a:spcAft>
                        <a:buClr>
                          <a:srgbClr val="FFFFFF"/>
                        </a:buClr>
                        <a:buFont typeface="+mj-lt"/>
                        <a:buNone/>
                      </a:pPr>
                      <a:r>
                        <a:rPr lang="en-US" sz="1400" dirty="0">
                          <a:solidFill>
                            <a:schemeClr val="tx1"/>
                          </a:solidFill>
                          <a:effectLst/>
                        </a:rPr>
                        <a:t>Methods or processes for partnership or engagement</a:t>
                      </a:r>
                    </a:p>
                    <a:p>
                      <a:pPr marL="0" marR="0" lvl="0" indent="0" algn="l">
                        <a:lnSpc>
                          <a:spcPct val="115000"/>
                        </a:lnSpc>
                        <a:spcBef>
                          <a:spcPts val="0"/>
                        </a:spcBef>
                        <a:spcAft>
                          <a:spcPts val="0"/>
                        </a:spcAft>
                        <a:buClr>
                          <a:srgbClr val="FFFFFF"/>
                        </a:buClr>
                        <a:buFont typeface="+mj-lt"/>
                        <a:buNone/>
                      </a:pPr>
                      <a:endParaRPr lang="en-US" sz="1400" dirty="0">
                        <a:solidFill>
                          <a:schemeClr val="tx1"/>
                        </a:solidFill>
                        <a:effectLst/>
                      </a:endParaRPr>
                    </a:p>
                    <a:p>
                      <a:pPr marL="0" marR="0" lvl="0" indent="0" algn="l">
                        <a:lnSpc>
                          <a:spcPct val="115000"/>
                        </a:lnSpc>
                        <a:spcBef>
                          <a:spcPts val="0"/>
                        </a:spcBef>
                        <a:spcAft>
                          <a:spcPts val="0"/>
                        </a:spcAft>
                        <a:buClr>
                          <a:srgbClr val="FFFFFF"/>
                        </a:buClr>
                        <a:buFont typeface="Arial" panose="020B0604020202020204" pitchFamily="34" charset="0"/>
                        <a:buNone/>
                      </a:pPr>
                      <a:r>
                        <a:rPr lang="en-US" sz="1400" dirty="0">
                          <a:solidFill>
                            <a:schemeClr val="tx1"/>
                          </a:solidFill>
                          <a:effectLst/>
                        </a:rPr>
                        <a:t>Results or Impacts on </a:t>
                      </a:r>
                    </a:p>
                    <a:p>
                      <a:pPr marL="285750" marR="0" lvl="0" indent="-285750" algn="l">
                        <a:lnSpc>
                          <a:spcPct val="115000"/>
                        </a:lnSpc>
                        <a:spcBef>
                          <a:spcPts val="0"/>
                        </a:spcBef>
                        <a:spcAft>
                          <a:spcPts val="0"/>
                        </a:spcAft>
                        <a:buClr>
                          <a:srgbClr val="FFFFFF"/>
                        </a:buClr>
                        <a:buFont typeface="Wingdings" panose="05000000000000000000" pitchFamily="2" charset="2"/>
                        <a:buChar char="§"/>
                      </a:pPr>
                      <a:r>
                        <a:rPr lang="en-US" sz="1400" dirty="0">
                          <a:solidFill>
                            <a:schemeClr val="tx1"/>
                          </a:solidFill>
                          <a:effectLst/>
                        </a:rPr>
                        <a:t>community </a:t>
                      </a:r>
                    </a:p>
                    <a:p>
                      <a:pPr marL="285750" marR="0" lvl="0" indent="-285750" algn="l">
                        <a:lnSpc>
                          <a:spcPct val="115000"/>
                        </a:lnSpc>
                        <a:spcBef>
                          <a:spcPts val="0"/>
                        </a:spcBef>
                        <a:spcAft>
                          <a:spcPts val="0"/>
                        </a:spcAft>
                        <a:buClr>
                          <a:srgbClr val="FFFFFF"/>
                        </a:buClr>
                        <a:buFont typeface="Wingdings" panose="05000000000000000000" pitchFamily="2" charset="2"/>
                        <a:buChar char="§"/>
                      </a:pPr>
                      <a:r>
                        <a:rPr lang="en-US" sz="1400" dirty="0">
                          <a:solidFill>
                            <a:schemeClr val="tx1"/>
                          </a:solidFill>
                          <a:effectLst/>
                        </a:rPr>
                        <a:t>students </a:t>
                      </a:r>
                    </a:p>
                    <a:p>
                      <a:pPr marL="285750" marR="0" lvl="0" indent="-285750" algn="l">
                        <a:lnSpc>
                          <a:spcPct val="115000"/>
                        </a:lnSpc>
                        <a:spcBef>
                          <a:spcPts val="0"/>
                        </a:spcBef>
                        <a:spcAft>
                          <a:spcPts val="0"/>
                        </a:spcAft>
                        <a:buClr>
                          <a:srgbClr val="FFFFFF"/>
                        </a:buClr>
                        <a:buFont typeface="Wingdings" panose="05000000000000000000" pitchFamily="2" charset="2"/>
                        <a:buChar char="§"/>
                      </a:pPr>
                      <a:r>
                        <a:rPr lang="en-US" sz="1400" dirty="0">
                          <a:solidFill>
                            <a:schemeClr val="tx1"/>
                          </a:solidFill>
                          <a:effectLst/>
                        </a:rPr>
                        <a:t>faculty </a:t>
                      </a:r>
                    </a:p>
                    <a:p>
                      <a:pPr marL="285750" marR="0" lvl="0" indent="-285750" algn="l">
                        <a:lnSpc>
                          <a:spcPct val="115000"/>
                        </a:lnSpc>
                        <a:spcBef>
                          <a:spcPts val="0"/>
                        </a:spcBef>
                        <a:spcAft>
                          <a:spcPts val="0"/>
                        </a:spcAft>
                        <a:buClr>
                          <a:srgbClr val="FFFFFF"/>
                        </a:buClr>
                        <a:buFont typeface="Wingdings" panose="05000000000000000000" pitchFamily="2" charset="2"/>
                        <a:buChar char="§"/>
                      </a:pPr>
                      <a:r>
                        <a:rPr lang="en-US" sz="1400" dirty="0">
                          <a:solidFill>
                            <a:schemeClr val="tx1"/>
                          </a:solidFill>
                          <a:effectLst/>
                        </a:rPr>
                        <a:t>organization</a:t>
                      </a:r>
                    </a:p>
                    <a:p>
                      <a:pPr marL="285750" marR="0" lvl="0" indent="-285750" algn="l">
                        <a:lnSpc>
                          <a:spcPct val="115000"/>
                        </a:lnSpc>
                        <a:spcBef>
                          <a:spcPts val="0"/>
                        </a:spcBef>
                        <a:spcAft>
                          <a:spcPts val="0"/>
                        </a:spcAft>
                        <a:buClr>
                          <a:srgbClr val="FFFFFF"/>
                        </a:buClr>
                        <a:buFont typeface="Wingdings" panose="05000000000000000000" pitchFamily="2" charset="2"/>
                        <a:buChar char="§"/>
                      </a:pPr>
                      <a:r>
                        <a:rPr lang="en-US" sz="1400" dirty="0">
                          <a:solidFill>
                            <a:schemeClr val="tx1"/>
                          </a:solidFill>
                          <a:effectLst/>
                        </a:rPr>
                        <a:t>institution</a:t>
                      </a:r>
                    </a:p>
                    <a:p>
                      <a:pPr marL="0" marR="0" lvl="0" indent="0" algn="l">
                        <a:lnSpc>
                          <a:spcPct val="115000"/>
                        </a:lnSpc>
                        <a:spcBef>
                          <a:spcPts val="0"/>
                        </a:spcBef>
                        <a:spcAft>
                          <a:spcPts val="0"/>
                        </a:spcAft>
                        <a:buClr>
                          <a:srgbClr val="FFFFFF"/>
                        </a:buClr>
                        <a:buFont typeface="+mj-lt"/>
                        <a:buNone/>
                      </a:pPr>
                      <a:endParaRPr lang="en-US" sz="1400" dirty="0">
                        <a:solidFill>
                          <a:schemeClr val="tx1"/>
                        </a:solidFill>
                        <a:effectLst/>
                      </a:endParaRPr>
                    </a:p>
                    <a:p>
                      <a:pPr marL="0" marR="0" lvl="0" indent="0" algn="l">
                        <a:lnSpc>
                          <a:spcPct val="115000"/>
                        </a:lnSpc>
                        <a:spcBef>
                          <a:spcPts val="0"/>
                        </a:spcBef>
                        <a:spcAft>
                          <a:spcPts val="0"/>
                        </a:spcAft>
                        <a:buClr>
                          <a:srgbClr val="FFFFFF"/>
                        </a:buClr>
                        <a:buFont typeface="+mj-lt"/>
                        <a:buNone/>
                      </a:pPr>
                      <a:r>
                        <a:rPr lang="en-US" sz="1400" dirty="0">
                          <a:solidFill>
                            <a:schemeClr val="tx1"/>
                          </a:solidFill>
                          <a:effectLst/>
                        </a:rPr>
                        <a:t>Reflections: critiques, lessons learned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rgbClr val="CACED6"/>
                    </a:solidFill>
                  </a:tcPr>
                </a:tc>
                <a:tc>
                  <a:txBody>
                    <a:bodyPr/>
                    <a:lstStyle/>
                    <a:p>
                      <a:pPr marL="0" marR="0" algn="ctr">
                        <a:lnSpc>
                          <a:spcPct val="115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rgbClr val="FFFFFF"/>
                    </a:solidFill>
                  </a:tcPr>
                </a:tc>
                <a:tc>
                  <a:txBody>
                    <a:bodyPr/>
                    <a:lstStyle/>
                    <a:p>
                      <a:pPr marL="0" marR="0" algn="ctr">
                        <a:lnSpc>
                          <a:spcPct val="115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rgbClr val="CACED6"/>
                    </a:solidFill>
                  </a:tcPr>
                </a:tc>
                <a:extLst>
                  <a:ext uri="{0D108BD9-81ED-4DB2-BD59-A6C34878D82A}">
                    <a16:rowId xmlns:a16="http://schemas.microsoft.com/office/drawing/2014/main" val="10001"/>
                  </a:ext>
                </a:extLst>
              </a:tr>
              <a:tr h="2105395">
                <a:tc vMerge="1">
                  <a:txBody>
                    <a:bodyPr/>
                    <a:lstStyle/>
                    <a:p>
                      <a:pPr>
                        <a:lnSpc>
                          <a:spcPct val="107000"/>
                        </a:lnSpc>
                      </a:pPr>
                      <a:endParaRPr lang="en-US" sz="1600" dirty="0">
                        <a:effectLst/>
                        <a:latin typeface="Calibri" panose="020F0502020204030204" pitchFamily="34" charset="0"/>
                      </a:endParaRPr>
                    </a:p>
                  </a:txBody>
                  <a:tcPr marL="92601" marR="92601" marT="46301" marB="46301"/>
                </a:tc>
                <a:tc>
                  <a:txBody>
                    <a:bodyPr/>
                    <a:lstStyle/>
                    <a:p>
                      <a:pPr marL="0" marR="0" algn="l">
                        <a:lnSpc>
                          <a:spcPct val="115000"/>
                        </a:lnSpc>
                        <a:spcBef>
                          <a:spcPts val="0"/>
                        </a:spcBef>
                        <a:spcAft>
                          <a:spcPts val="0"/>
                        </a:spcAft>
                      </a:pPr>
                      <a:r>
                        <a:rPr lang="en-US" sz="1400" b="1" kern="1200" dirty="0">
                          <a:effectLst/>
                        </a:rPr>
                        <a:t>Interdisciplinary</a:t>
                      </a:r>
                      <a:endParaRPr lang="en-US" sz="1400" b="1"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Research</a:t>
                      </a:r>
                      <a:endParaRPr lang="en-US" sz="14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Teaching</a:t>
                      </a:r>
                      <a:r>
                        <a:rPr lang="en-US" sz="1400" kern="1200" baseline="0" dirty="0">
                          <a:effectLst/>
                        </a:rPr>
                        <a:t> &amp; L</a:t>
                      </a:r>
                      <a:r>
                        <a:rPr lang="en-US" sz="1400" kern="1200" dirty="0">
                          <a:effectLst/>
                        </a:rPr>
                        <a:t>earning</a:t>
                      </a: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Methods</a:t>
                      </a:r>
                      <a:endParaRPr lang="en-US" sz="14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400" dirty="0">
                          <a:effectLst/>
                        </a:rPr>
                        <a:t>Community-Engaged Scholarship</a:t>
                      </a:r>
                      <a:endParaRPr lang="en-US" sz="1400" dirty="0">
                        <a:effectLst/>
                        <a:latin typeface="Calibri" panose="020F0502020204030204" pitchFamily="34" charset="0"/>
                      </a:endParaRPr>
                    </a:p>
                  </a:txBody>
                  <a:tcPr marL="52088" marR="52088" marT="26045" marB="26045">
                    <a:solidFill>
                      <a:srgbClr val="FFFFFF"/>
                    </a:solidFill>
                  </a:tcPr>
                </a:tc>
                <a:tc vMerge="1">
                  <a:txBody>
                    <a:bodyPr/>
                    <a:lstStyle/>
                    <a:p>
                      <a:pPr>
                        <a:lnSpc>
                          <a:spcPct val="107000"/>
                        </a:lnSpc>
                      </a:pPr>
                      <a:endParaRPr lang="en-US" sz="1600" dirty="0">
                        <a:effectLst/>
                        <a:latin typeface="Calibri" panose="020F0502020204030204" pitchFamily="34" charset="0"/>
                      </a:endParaRPr>
                    </a:p>
                  </a:txBody>
                  <a:tcPr marL="92601" marR="92601" marT="46301" marB="46301"/>
                </a:tc>
                <a:tc>
                  <a:txBody>
                    <a:bodyPr/>
                    <a:lstStyle/>
                    <a:p>
                      <a:pPr>
                        <a:lnSpc>
                          <a:spcPct val="107000"/>
                        </a:lnSpc>
                      </a:pPr>
                      <a:endParaRPr lang="en-US" sz="900" dirty="0">
                        <a:effectLst/>
                        <a:latin typeface="Calibri" panose="020F0502020204030204" pitchFamily="34" charset="0"/>
                      </a:endParaRPr>
                    </a:p>
                  </a:txBody>
                  <a:tcPr marL="52088" marR="52088" marT="26045" marB="26045">
                    <a:solidFill>
                      <a:srgbClr val="FFFFFF"/>
                    </a:solidFill>
                  </a:tcPr>
                </a:tc>
                <a:tc>
                  <a:txBody>
                    <a:bodyPr/>
                    <a:lstStyle/>
                    <a:p>
                      <a:pPr>
                        <a:lnSpc>
                          <a:spcPct val="107000"/>
                        </a:lnSpc>
                      </a:pPr>
                      <a:endParaRPr lang="en-US" sz="900" dirty="0">
                        <a:effectLst/>
                        <a:latin typeface="Calibri" panose="020F0502020204030204" pitchFamily="34" charset="0"/>
                      </a:endParaRPr>
                    </a:p>
                  </a:txBody>
                  <a:tcPr marL="52088" marR="52088" marT="26045" marB="26045">
                    <a:solidFill>
                      <a:srgbClr val="CACED6"/>
                    </a:solidFill>
                  </a:tcPr>
                </a:tc>
                <a:extLst>
                  <a:ext uri="{0D108BD9-81ED-4DB2-BD59-A6C34878D82A}">
                    <a16:rowId xmlns:a16="http://schemas.microsoft.com/office/drawing/2014/main" val="10002"/>
                  </a:ext>
                </a:extLst>
              </a:tr>
            </a:tbl>
          </a:graphicData>
        </a:graphic>
      </p:graphicFrame>
      <p:cxnSp>
        <p:nvCxnSpPr>
          <p:cNvPr id="5" name="Straight Arrow Connector 4"/>
          <p:cNvCxnSpPr/>
          <p:nvPr/>
        </p:nvCxnSpPr>
        <p:spPr bwMode="auto">
          <a:xfrm flipV="1">
            <a:off x="894638" y="2954575"/>
            <a:ext cx="684819" cy="822466"/>
          </a:xfrm>
          <a:prstGeom prst="straightConnector1">
            <a:avLst/>
          </a:prstGeom>
          <a:noFill/>
          <a:ln w="9525" cap="flat" cmpd="sng" algn="ctr">
            <a:solidFill>
              <a:srgbClr val="7030A0"/>
            </a:solidFill>
            <a:prstDash val="solid"/>
            <a:round/>
            <a:headEnd type="none" w="med" len="med"/>
            <a:tailEnd type="triangle"/>
          </a:ln>
          <a:effectLst/>
        </p:spPr>
      </p:cxnSp>
      <p:cxnSp>
        <p:nvCxnSpPr>
          <p:cNvPr id="6" name="Straight Arrow Connector 5"/>
          <p:cNvCxnSpPr/>
          <p:nvPr/>
        </p:nvCxnSpPr>
        <p:spPr bwMode="auto">
          <a:xfrm>
            <a:off x="894639" y="3777041"/>
            <a:ext cx="660614" cy="935517"/>
          </a:xfrm>
          <a:prstGeom prst="straightConnector1">
            <a:avLst/>
          </a:prstGeom>
          <a:noFill/>
          <a:ln w="9525" cap="flat" cmpd="sng" algn="ctr">
            <a:solidFill>
              <a:srgbClr val="7030A0"/>
            </a:solidFill>
            <a:prstDash val="solid"/>
            <a:round/>
            <a:headEnd type="none" w="med" len="med"/>
            <a:tailEnd type="triangle"/>
          </a:ln>
          <a:effectLst/>
        </p:spPr>
      </p:cxnSp>
    </p:spTree>
    <p:extLst>
      <p:ext uri="{BB962C8B-B14F-4D97-AF65-F5344CB8AC3E}">
        <p14:creationId xmlns:p14="http://schemas.microsoft.com/office/powerpoint/2010/main" val="27005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7726"/>
            <a:ext cx="8229600" cy="609600"/>
          </a:xfrm>
        </p:spPr>
        <p:txBody>
          <a:bodyPr/>
          <a:lstStyle/>
          <a:p>
            <a:pPr algn="ctr"/>
            <a:r>
              <a:rPr lang="en-US" dirty="0"/>
              <a:t>Activity ≠ Accomplishments</a:t>
            </a:r>
          </a:p>
        </p:txBody>
      </p:sp>
      <p:pic>
        <p:nvPicPr>
          <p:cNvPr id="3" name="Picture 2" descr="Screen shot of unfilled out scholarly and public products worksheet--as a reminder that a blank one is included in your folder."/>
          <p:cNvPicPr>
            <a:picLocks noChangeAspect="1"/>
          </p:cNvPicPr>
          <p:nvPr/>
        </p:nvPicPr>
        <p:blipFill rotWithShape="1">
          <a:blip r:embed="rId2"/>
          <a:srcRect l="14166" t="28249" r="63126" b="7778"/>
          <a:stretch/>
        </p:blipFill>
        <p:spPr>
          <a:xfrm>
            <a:off x="1295400" y="1224708"/>
            <a:ext cx="7077687" cy="5607892"/>
          </a:xfrm>
          <a:prstGeom prst="rect">
            <a:avLst/>
          </a:prstGeom>
        </p:spPr>
      </p:pic>
    </p:spTree>
    <p:extLst>
      <p:ext uri="{BB962C8B-B14F-4D97-AF65-F5344CB8AC3E}">
        <p14:creationId xmlns:p14="http://schemas.microsoft.com/office/powerpoint/2010/main" val="107535333"/>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57200"/>
            <a:ext cx="8229600" cy="609600"/>
          </a:xfrm>
        </p:spPr>
        <p:txBody>
          <a:bodyPr/>
          <a:lstStyle/>
          <a:p>
            <a:r>
              <a:rPr lang="en-US" dirty="0"/>
              <a:t>Prioritize After You Unfurl</a:t>
            </a:r>
          </a:p>
        </p:txBody>
      </p:sp>
      <p:pic>
        <p:nvPicPr>
          <p:cNvPr id="6" name="Picture 2" descr="https://encrypted-tbn2.gstatic.com/images?q=tbn:ANd9GcQuQqyZIV3yubIy3QK5DyewM5awI25SRJUsAVS6iEjQ8oRda6EKiDuRxq9g" title="Image of a heart, signifies pa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465943"/>
            <a:ext cx="1228725" cy="1143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2.gstatic.com/images?q=tbn:ANd9GcRziJywcKwZSZKI8dZ215wzAErYGmP1WulapohdKRrUH05MHb54Fw" title="Image of a lightbulb, significes breakthrough id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707" y="3048000"/>
            <a:ext cx="1754293" cy="1762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2.gstatic.com/images?q=tbn:ANd9GcRlOk6C2ppC03yIg9GwU8v4kkgqzwFpbMjr4OuJWK9ybVAJuvgwXnzYvE0" title="Image of Seasme Street's character, The Count, signifies what counts for yo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7075" y="5105400"/>
            <a:ext cx="1943100" cy="109537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txBox="1">
            <a:spLocks/>
          </p:cNvSpPr>
          <p:nvPr/>
        </p:nvSpPr>
        <p:spPr bwMode="auto">
          <a:xfrm>
            <a:off x="304800" y="1143000"/>
            <a:ext cx="6703907"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a:lstStyle>
          <a:p>
            <a:pPr marL="457200" indent="-457200"/>
            <a:r>
              <a:rPr lang="en-US" sz="2400" kern="0" dirty="0"/>
              <a:t>What is </a:t>
            </a:r>
            <a:r>
              <a:rPr lang="en-US" sz="2400" b="1" kern="0" dirty="0"/>
              <a:t>low hanging fruit</a:t>
            </a:r>
            <a:r>
              <a:rPr lang="en-US" sz="2400" kern="0" dirty="0"/>
              <a:t>—easiest</a:t>
            </a:r>
            <a:r>
              <a:rPr lang="en-US" sz="2400" b="1" kern="0" dirty="0"/>
              <a:t> </a:t>
            </a:r>
            <a:r>
              <a:rPr lang="en-US" sz="2400" kern="0" dirty="0"/>
              <a:t>to get published quickly?</a:t>
            </a:r>
          </a:p>
          <a:p>
            <a:pPr marL="457200" indent="-457200"/>
            <a:endParaRPr lang="en-US" sz="1000" kern="0" dirty="0"/>
          </a:p>
          <a:p>
            <a:pPr marL="457200" indent="-457200"/>
            <a:r>
              <a:rPr lang="en-US" sz="2400" kern="0" dirty="0"/>
              <a:t>What are you most </a:t>
            </a:r>
            <a:r>
              <a:rPr lang="en-US" sz="2400" b="1" kern="0" dirty="0"/>
              <a:t>passionate</a:t>
            </a:r>
            <a:r>
              <a:rPr lang="en-US" sz="2400" kern="0" dirty="0"/>
              <a:t> about?</a:t>
            </a:r>
          </a:p>
          <a:p>
            <a:pPr marL="457200" indent="-457200"/>
            <a:endParaRPr lang="en-US" sz="1000" kern="0" dirty="0"/>
          </a:p>
          <a:p>
            <a:pPr marL="457200" indent="-457200"/>
            <a:r>
              <a:rPr lang="en-US" sz="2400" kern="0" dirty="0"/>
              <a:t>What is a </a:t>
            </a:r>
            <a:r>
              <a:rPr lang="en-US" sz="2400" b="1" kern="0" dirty="0"/>
              <a:t>breakthrough idea/significant </a:t>
            </a:r>
            <a:r>
              <a:rPr lang="en-US" sz="2400" kern="0" dirty="0"/>
              <a:t>contribution?</a:t>
            </a:r>
          </a:p>
          <a:p>
            <a:pPr marL="457200" indent="-457200"/>
            <a:endParaRPr lang="en-US" sz="1000" kern="0" dirty="0"/>
          </a:p>
          <a:p>
            <a:pPr marL="457200" indent="-457200"/>
            <a:r>
              <a:rPr lang="en-US" sz="2400" kern="0" dirty="0"/>
              <a:t>What “</a:t>
            </a:r>
            <a:r>
              <a:rPr lang="en-US" sz="2400" b="1" kern="0" dirty="0"/>
              <a:t>counts</a:t>
            </a:r>
            <a:r>
              <a:rPr lang="en-US" sz="2400" kern="0" dirty="0"/>
              <a:t>” for you?</a:t>
            </a:r>
          </a:p>
          <a:p>
            <a:pPr marL="857250" lvl="1" indent="-457200"/>
            <a:r>
              <a:rPr lang="en-US" sz="2000" kern="0" dirty="0"/>
              <a:t>Peer reviewed journal articles-which ones?</a:t>
            </a:r>
          </a:p>
          <a:p>
            <a:pPr marL="857250" lvl="1" indent="-457200"/>
            <a:r>
              <a:rPr lang="en-US" sz="2000" kern="0" dirty="0"/>
              <a:t>Chapters in edited volumes ?</a:t>
            </a:r>
          </a:p>
          <a:p>
            <a:pPr marL="857250" lvl="1" indent="-457200"/>
            <a:r>
              <a:rPr lang="en-US" sz="2000" kern="0" dirty="0"/>
              <a:t>Books?</a:t>
            </a:r>
          </a:p>
          <a:p>
            <a:pPr marL="457200" indent="-457200"/>
            <a:endParaRPr lang="en-US" sz="1000" kern="0" dirty="0"/>
          </a:p>
          <a:p>
            <a:pPr marL="457200" indent="-457200"/>
            <a:r>
              <a:rPr lang="en-US" sz="2400" kern="0" dirty="0"/>
              <a:t>Where will it </a:t>
            </a:r>
            <a:r>
              <a:rPr lang="en-US" sz="2400" b="1" kern="0" dirty="0"/>
              <a:t>count the most</a:t>
            </a:r>
            <a:r>
              <a:rPr lang="en-US" sz="2400" kern="0" dirty="0"/>
              <a:t>?</a:t>
            </a:r>
          </a:p>
          <a:p>
            <a:pPr marL="857250" lvl="1" indent="-457200"/>
            <a:r>
              <a:rPr lang="en-US" sz="2000" kern="0" dirty="0"/>
              <a:t>Advice from senior mentors vs.</a:t>
            </a:r>
          </a:p>
          <a:p>
            <a:pPr marL="857250" lvl="1" indent="-457200"/>
            <a:r>
              <a:rPr lang="en-US" sz="2000" kern="0" dirty="0"/>
              <a:t>Advice from recently tenured colleagues</a:t>
            </a:r>
            <a:endParaRPr lang="en-US" sz="2200" kern="0" dirty="0"/>
          </a:p>
        </p:txBody>
      </p:sp>
    </p:spTree>
    <p:extLst>
      <p:ext uri="{BB962C8B-B14F-4D97-AF65-F5344CB8AC3E}">
        <p14:creationId xmlns:p14="http://schemas.microsoft.com/office/powerpoint/2010/main" val="1631187597"/>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Journal “Fits” Your Work</a:t>
            </a:r>
          </a:p>
        </p:txBody>
      </p:sp>
      <p:sp>
        <p:nvSpPr>
          <p:cNvPr id="3" name="Content Placeholder 2"/>
          <p:cNvSpPr>
            <a:spLocks noGrp="1"/>
          </p:cNvSpPr>
          <p:nvPr>
            <p:ph idx="1"/>
          </p:nvPr>
        </p:nvSpPr>
        <p:spPr>
          <a:xfrm>
            <a:off x="457200" y="1600200"/>
            <a:ext cx="8229600" cy="4648200"/>
          </a:xfrm>
        </p:spPr>
        <p:txBody>
          <a:bodyPr/>
          <a:lstStyle/>
          <a:p>
            <a:r>
              <a:rPr lang="en-US" b="1" dirty="0"/>
              <a:t>Where would you publish your next piece? Why does that choice make sense?</a:t>
            </a:r>
          </a:p>
          <a:p>
            <a:endParaRPr lang="en-US" sz="1000" dirty="0"/>
          </a:p>
          <a:p>
            <a:r>
              <a:rPr lang="en-US" dirty="0"/>
              <a:t>If you are tenure track, talk with your departmental mentors about “what counts,” especially tier one journals with high impact factors.</a:t>
            </a:r>
          </a:p>
          <a:p>
            <a:endParaRPr lang="en-US" sz="1000" dirty="0"/>
          </a:p>
          <a:p>
            <a:r>
              <a:rPr lang="en-US" dirty="0"/>
              <a:t>If you are not tenure track, talk with your mentors about what they recommend….and what journals you would like to publish in.</a:t>
            </a:r>
          </a:p>
          <a:p>
            <a:pPr lvl="1"/>
            <a:r>
              <a:rPr lang="en-US" sz="2000" dirty="0"/>
              <a:t>They are very likely unfamiliar with the wide ranges of choices now available for those who can publish in interdisciplinary community engagement journals!!</a:t>
            </a:r>
          </a:p>
          <a:p>
            <a:pPr lvl="1"/>
            <a:endParaRPr lang="en-US" sz="2000" dirty="0"/>
          </a:p>
          <a:p>
            <a:pPr lvl="1"/>
            <a:r>
              <a:rPr lang="en-US" sz="2000" dirty="0"/>
              <a:t>Be your own advocate.</a:t>
            </a:r>
          </a:p>
        </p:txBody>
      </p:sp>
    </p:spTree>
    <p:extLst>
      <p:ext uri="{BB962C8B-B14F-4D97-AF65-F5344CB8AC3E}">
        <p14:creationId xmlns:p14="http://schemas.microsoft.com/office/powerpoint/2010/main" val="3802995496"/>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dirty="0"/>
              <a:t>Which Comes First—</a:t>
            </a:r>
            <a:br>
              <a:rPr lang="en-US" dirty="0"/>
            </a:br>
            <a:r>
              <a:rPr lang="en-US" dirty="0"/>
              <a:t>The Journal? or the Manuscript?</a:t>
            </a:r>
          </a:p>
        </p:txBody>
      </p:sp>
      <p:pic>
        <p:nvPicPr>
          <p:cNvPr id="1026" name="Picture 2" descr="Image result for chicken or egg fi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261" y="1752600"/>
            <a:ext cx="700547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85904"/>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Potential Journals</a:t>
            </a:r>
          </a:p>
        </p:txBody>
      </p:sp>
      <p:sp>
        <p:nvSpPr>
          <p:cNvPr id="3" name="Content Placeholder 2"/>
          <p:cNvSpPr>
            <a:spLocks noGrp="1"/>
          </p:cNvSpPr>
          <p:nvPr>
            <p:ph idx="1"/>
          </p:nvPr>
        </p:nvSpPr>
        <p:spPr>
          <a:xfrm>
            <a:off x="437213" y="1524000"/>
            <a:ext cx="8229600" cy="5105400"/>
          </a:xfrm>
        </p:spPr>
        <p:txBody>
          <a:bodyPr/>
          <a:lstStyle/>
          <a:p>
            <a:r>
              <a:rPr lang="en-US" b="1" dirty="0"/>
              <a:t>Consider your why. </a:t>
            </a:r>
            <a:r>
              <a:rPr lang="en-US" dirty="0"/>
              <a:t>If your why influences your community-engaged teaching and learning or community-engaged research, then turn to foundational scholarship related to it.</a:t>
            </a:r>
          </a:p>
          <a:p>
            <a:endParaRPr lang="en-US" sz="1000" dirty="0"/>
          </a:p>
          <a:p>
            <a:r>
              <a:rPr lang="en-US" b="1" dirty="0"/>
              <a:t>Consider your type of CES. </a:t>
            </a:r>
            <a:r>
              <a:rPr lang="en-US" dirty="0"/>
              <a:t>What is the foundational scholarship related to it? Who are the main theorists? What are conceptual models? How are they being incorporated into your work?</a:t>
            </a:r>
          </a:p>
          <a:p>
            <a:endParaRPr lang="en-US" sz="1000" dirty="0"/>
          </a:p>
          <a:p>
            <a:r>
              <a:rPr lang="en-US" b="1" dirty="0"/>
              <a:t>Consider your discipline. </a:t>
            </a:r>
            <a:r>
              <a:rPr lang="en-US" dirty="0"/>
              <a:t>What are the important questions in your field? Are you addressing them through your community engagement activities?</a:t>
            </a:r>
          </a:p>
          <a:p>
            <a:endParaRPr lang="en-US" sz="1000" dirty="0"/>
          </a:p>
          <a:p>
            <a:r>
              <a:rPr lang="en-US" dirty="0"/>
              <a:t>Who is a </a:t>
            </a:r>
            <a:r>
              <a:rPr lang="en-US" b="1" dirty="0"/>
              <a:t>leading scholar </a:t>
            </a:r>
            <a:r>
              <a:rPr lang="en-US" dirty="0"/>
              <a:t>in your field who is doing community-engaged scholarship? What foundational scholarship does that person rely upon? What does their c.v. tell you? Where are they publishing?</a:t>
            </a:r>
          </a:p>
          <a:p>
            <a:endParaRPr lang="en-US" dirty="0"/>
          </a:p>
        </p:txBody>
      </p:sp>
    </p:spTree>
    <p:extLst>
      <p:ext uri="{BB962C8B-B14F-4D97-AF65-F5344CB8AC3E}">
        <p14:creationId xmlns:p14="http://schemas.microsoft.com/office/powerpoint/2010/main" val="1479970006"/>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61975" y="609600"/>
            <a:ext cx="7772400" cy="1371600"/>
          </a:xfrm>
        </p:spPr>
        <p:txBody>
          <a:bodyPr/>
          <a:lstStyle/>
          <a:p>
            <a:pPr algn="ctr"/>
            <a:r>
              <a:rPr lang="en-US" dirty="0"/>
              <a:t>IDENTIFY YOUR LEAST PUBLISHABLE UNITS</a:t>
            </a:r>
          </a:p>
        </p:txBody>
      </p:sp>
      <p:sp>
        <p:nvSpPr>
          <p:cNvPr id="12" name="Text Placeholder 11"/>
          <p:cNvSpPr>
            <a:spLocks noGrp="1"/>
          </p:cNvSpPr>
          <p:nvPr>
            <p:ph type="body" idx="1"/>
          </p:nvPr>
        </p:nvSpPr>
        <p:spPr>
          <a:xfrm>
            <a:off x="685800" y="5715000"/>
            <a:ext cx="7772400" cy="838200"/>
          </a:xfrm>
        </p:spPr>
        <p:txBody>
          <a:bodyPr/>
          <a:lstStyle/>
          <a:p>
            <a:pPr algn="ctr"/>
            <a:r>
              <a:rPr lang="en-US" dirty="0"/>
              <a:t>Whitney J. Owen “In defense of the least publishable unit” </a:t>
            </a:r>
            <a:r>
              <a:rPr lang="en-US" i="1" dirty="0"/>
              <a:t>Chronicle of Higher Education</a:t>
            </a:r>
            <a:r>
              <a:rPr lang="en-US" dirty="0"/>
              <a:t>, February 6, 2004.</a:t>
            </a:r>
          </a:p>
        </p:txBody>
      </p:sp>
      <p:pic>
        <p:nvPicPr>
          <p:cNvPr id="5" name="Picture 2" descr="Photograph of a fern frond all curled up, otherwise known as a fiddle head."/>
          <p:cNvPicPr>
            <a:picLocks noChangeAspect="1" noChangeArrowheads="1"/>
          </p:cNvPicPr>
          <p:nvPr/>
        </p:nvPicPr>
        <p:blipFill>
          <a:blip r:embed="rId3" cstate="print"/>
          <a:srcRect/>
          <a:stretch>
            <a:fillRect/>
          </a:stretch>
        </p:blipFill>
        <p:spPr bwMode="auto">
          <a:xfrm>
            <a:off x="2133600" y="2362200"/>
            <a:ext cx="4629150" cy="3077692"/>
          </a:xfrm>
          <a:prstGeom prst="rect">
            <a:avLst/>
          </a:prstGeom>
          <a:noFill/>
        </p:spPr>
      </p:pic>
    </p:spTree>
    <p:extLst>
      <p:ext uri="{BB962C8B-B14F-4D97-AF65-F5344CB8AC3E}">
        <p14:creationId xmlns:p14="http://schemas.microsoft.com/office/powerpoint/2010/main" val="2952760246"/>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Use Your Why to Identify Journals</a:t>
            </a:r>
          </a:p>
        </p:txBody>
      </p:sp>
      <p:graphicFrame>
        <p:nvGraphicFramePr>
          <p:cNvPr id="4" name="Content Placeholder 3"/>
          <p:cNvGraphicFramePr>
            <a:graphicFrameLocks noGrp="1"/>
          </p:cNvGraphicFramePr>
          <p:nvPr>
            <p:ph idx="1"/>
          </p:nvPr>
        </p:nvGraphicFramePr>
        <p:xfrm>
          <a:off x="-1905000" y="1828800"/>
          <a:ext cx="1248629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bwMode="auto">
          <a:xfrm flipV="1">
            <a:off x="5334000" y="3505200"/>
            <a:ext cx="838200" cy="114300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flipV="1">
            <a:off x="5334000" y="2362200"/>
            <a:ext cx="838200" cy="22860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447043"/>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Use Your </a:t>
            </a:r>
            <a:r>
              <a:rPr lang="en-US" dirty="0">
                <a:solidFill>
                  <a:srgbClr val="7030A0"/>
                </a:solidFill>
              </a:rPr>
              <a:t>Why</a:t>
            </a:r>
            <a:r>
              <a:rPr lang="en-US" dirty="0"/>
              <a:t> to Identify Journals</a:t>
            </a:r>
          </a:p>
        </p:txBody>
      </p:sp>
      <p:graphicFrame>
        <p:nvGraphicFramePr>
          <p:cNvPr id="4" name="Content Placeholder 3"/>
          <p:cNvGraphicFramePr>
            <a:graphicFrameLocks noGrp="1"/>
          </p:cNvGraphicFramePr>
          <p:nvPr>
            <p:ph idx="1"/>
          </p:nvPr>
        </p:nvGraphicFramePr>
        <p:xfrm>
          <a:off x="0" y="1620253"/>
          <a:ext cx="8871283" cy="4981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885914"/>
      </p:ext>
    </p:extLst>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Use </a:t>
            </a:r>
            <a:r>
              <a:rPr lang="en-US" dirty="0">
                <a:solidFill>
                  <a:srgbClr val="7030A0"/>
                </a:solidFill>
              </a:rPr>
              <a:t>Type</a:t>
            </a:r>
            <a:r>
              <a:rPr lang="en-US" dirty="0"/>
              <a:t> of CES to Identify Journals</a:t>
            </a:r>
          </a:p>
        </p:txBody>
      </p:sp>
      <p:graphicFrame>
        <p:nvGraphicFramePr>
          <p:cNvPr id="4" name="Content Placeholder 3"/>
          <p:cNvGraphicFramePr>
            <a:graphicFrameLocks noGrp="1"/>
          </p:cNvGraphicFramePr>
          <p:nvPr>
            <p:ph idx="1"/>
          </p:nvPr>
        </p:nvGraphicFramePr>
        <p:xfrm>
          <a:off x="-152400" y="2057400"/>
          <a:ext cx="92202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bwMode="auto">
          <a:xfrm flipV="1">
            <a:off x="4572000" y="3733800"/>
            <a:ext cx="838200" cy="121920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flipV="1">
            <a:off x="4572000" y="2590800"/>
            <a:ext cx="838200" cy="2361304"/>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301561"/>
      </p:ext>
    </p:extLst>
  </p:cSld>
  <p:clrMapOvr>
    <a:masterClrMapping/>
  </p:clrMapOvr>
  <p:transitio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Use CES </a:t>
            </a:r>
            <a:r>
              <a:rPr lang="en-US" dirty="0">
                <a:solidFill>
                  <a:srgbClr val="7030A0"/>
                </a:solidFill>
              </a:rPr>
              <a:t>Type</a:t>
            </a:r>
            <a:r>
              <a:rPr lang="en-US" dirty="0"/>
              <a:t>—Creative Activities</a:t>
            </a:r>
          </a:p>
        </p:txBody>
      </p:sp>
      <p:graphicFrame>
        <p:nvGraphicFramePr>
          <p:cNvPr id="4" name="Content Placeholder 3"/>
          <p:cNvGraphicFramePr>
            <a:graphicFrameLocks noGrp="1"/>
          </p:cNvGraphicFramePr>
          <p:nvPr>
            <p:ph idx="1"/>
          </p:nvPr>
        </p:nvGraphicFramePr>
        <p:xfrm>
          <a:off x="208547" y="1556083"/>
          <a:ext cx="8608882" cy="4989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643775"/>
      </p:ext>
    </p:extLst>
  </p:cSld>
  <p:clrMapOvr>
    <a:masterClrMapping/>
  </p:clrMapOvr>
  <p:transition spd="med">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Use CES </a:t>
            </a:r>
            <a:r>
              <a:rPr lang="en-US" dirty="0">
                <a:solidFill>
                  <a:srgbClr val="7030A0"/>
                </a:solidFill>
              </a:rPr>
              <a:t>Type</a:t>
            </a:r>
            <a:r>
              <a:rPr lang="en-US" dirty="0"/>
              <a:t> to Identify Journals</a:t>
            </a: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608954"/>
      </p:ext>
    </p:extLst>
  </p:cSld>
  <p:clrMapOvr>
    <a:masterClrMapping/>
  </p:clrMapOvr>
  <p:transition spd="med">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609600"/>
          </a:xfrm>
        </p:spPr>
        <p:txBody>
          <a:bodyPr/>
          <a:lstStyle/>
          <a:p>
            <a:r>
              <a:rPr lang="en-US" dirty="0"/>
              <a:t>Ex: Use CES </a:t>
            </a:r>
            <a:r>
              <a:rPr lang="en-US" dirty="0">
                <a:solidFill>
                  <a:srgbClr val="7030A0"/>
                </a:solidFill>
              </a:rPr>
              <a:t>Type</a:t>
            </a:r>
            <a:r>
              <a:rPr lang="en-US" dirty="0"/>
              <a:t>—Non-formal Ed Journals</a:t>
            </a:r>
          </a:p>
        </p:txBody>
      </p:sp>
      <p:graphicFrame>
        <p:nvGraphicFramePr>
          <p:cNvPr id="5" name="Content Placeholder 3"/>
          <p:cNvGraphicFramePr>
            <a:graphicFrameLocks noGrp="1"/>
          </p:cNvGraphicFramePr>
          <p:nvPr>
            <p:ph idx="1"/>
          </p:nvPr>
        </p:nvGraphicFramePr>
        <p:xfrm>
          <a:off x="228600" y="1696452"/>
          <a:ext cx="8686800" cy="464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311820"/>
      </p:ext>
    </p:extLst>
  </p:cSld>
  <p:clrMapOvr>
    <a:masterClrMapping/>
  </p:clrMapOvr>
  <p:transition spd="med">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10600" cy="609600"/>
          </a:xfrm>
        </p:spPr>
        <p:txBody>
          <a:bodyPr/>
          <a:lstStyle/>
          <a:p>
            <a:r>
              <a:rPr lang="en-US" dirty="0"/>
              <a:t>Ex: Use Your </a:t>
            </a:r>
            <a:r>
              <a:rPr lang="en-US" dirty="0">
                <a:solidFill>
                  <a:srgbClr val="7030A0"/>
                </a:solidFill>
              </a:rPr>
              <a:t>Discipline</a:t>
            </a:r>
            <a:r>
              <a:rPr lang="en-US" dirty="0"/>
              <a:t> to Identify Journals</a:t>
            </a:r>
          </a:p>
        </p:txBody>
      </p:sp>
      <p:graphicFrame>
        <p:nvGraphicFramePr>
          <p:cNvPr id="4" name="Content Placeholder 3"/>
          <p:cNvGraphicFramePr>
            <a:graphicFrameLocks noGrp="1"/>
          </p:cNvGraphicFramePr>
          <p:nvPr>
            <p:ph idx="1"/>
          </p:nvPr>
        </p:nvGraphicFramePr>
        <p:xfrm>
          <a:off x="-381000" y="1600200"/>
          <a:ext cx="9448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70946"/>
      </p:ext>
    </p:extLst>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950913" y="1574800"/>
            <a:ext cx="2443163" cy="639762"/>
          </a:xfrm>
        </p:spPr>
        <p:txBody>
          <a:bodyPr/>
          <a:lstStyle/>
          <a:p>
            <a:r>
              <a:rPr lang="en-US" dirty="0"/>
              <a:t>Tania Mitchell</a:t>
            </a:r>
          </a:p>
        </p:txBody>
      </p:sp>
      <p:sp>
        <p:nvSpPr>
          <p:cNvPr id="8" name="Text Placeholder 7"/>
          <p:cNvSpPr>
            <a:spLocks noGrp="1"/>
          </p:cNvSpPr>
          <p:nvPr>
            <p:ph type="body" sz="quarter" idx="3"/>
          </p:nvPr>
        </p:nvSpPr>
        <p:spPr>
          <a:xfrm>
            <a:off x="4645024" y="1535113"/>
            <a:ext cx="4041775" cy="639762"/>
          </a:xfrm>
        </p:spPr>
        <p:txBody>
          <a:bodyPr/>
          <a:lstStyle/>
          <a:p>
            <a:r>
              <a:rPr lang="en-US" dirty="0"/>
              <a:t>Journals</a:t>
            </a:r>
          </a:p>
        </p:txBody>
      </p:sp>
      <p:sp>
        <p:nvSpPr>
          <p:cNvPr id="2" name="Title 1"/>
          <p:cNvSpPr>
            <a:spLocks noGrp="1"/>
          </p:cNvSpPr>
          <p:nvPr>
            <p:ph type="title"/>
          </p:nvPr>
        </p:nvSpPr>
        <p:spPr/>
        <p:txBody>
          <a:bodyPr/>
          <a:lstStyle/>
          <a:p>
            <a:r>
              <a:rPr lang="en-US" dirty="0"/>
              <a:t>Ex: Following a Leading Scholar’s Lead</a:t>
            </a:r>
          </a:p>
        </p:txBody>
      </p:sp>
      <p:pic>
        <p:nvPicPr>
          <p:cNvPr id="1026" name="Picture 2" descr="Tania Mitchell professional photograp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44191" y="2308026"/>
            <a:ext cx="2056606" cy="30849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2294" y="5486400"/>
            <a:ext cx="3200400" cy="646331"/>
          </a:xfrm>
          <a:prstGeom prst="rect">
            <a:avLst/>
          </a:prstGeom>
          <a:noFill/>
        </p:spPr>
        <p:txBody>
          <a:bodyPr wrap="square" rtlCol="0">
            <a:spAutoFit/>
          </a:bodyPr>
          <a:lstStyle/>
          <a:p>
            <a:r>
              <a:rPr lang="en-US" sz="1800" dirty="0">
                <a:latin typeface="+mn-lt"/>
              </a:rPr>
              <a:t>http://www.cehd.umn.edu/olpd/people/tmitchel/</a:t>
            </a:r>
          </a:p>
        </p:txBody>
      </p:sp>
      <p:sp>
        <p:nvSpPr>
          <p:cNvPr id="3" name="Content Placeholder 2"/>
          <p:cNvSpPr>
            <a:spLocks noGrp="1"/>
          </p:cNvSpPr>
          <p:nvPr>
            <p:ph sz="quarter" idx="4"/>
          </p:nvPr>
        </p:nvSpPr>
        <p:spPr>
          <a:xfrm>
            <a:off x="4645025" y="2174875"/>
            <a:ext cx="4498975" cy="3951288"/>
          </a:xfrm>
        </p:spPr>
        <p:txBody>
          <a:bodyPr/>
          <a:lstStyle/>
          <a:p>
            <a:r>
              <a:rPr lang="en-US" sz="2200" i="1" dirty="0"/>
              <a:t>Diversity and democracy</a:t>
            </a:r>
          </a:p>
          <a:p>
            <a:r>
              <a:rPr lang="en-US" sz="2200" i="1" dirty="0"/>
              <a:t>Journal of Higher Education Outreach and Engagement</a:t>
            </a:r>
          </a:p>
          <a:p>
            <a:r>
              <a:rPr lang="en-US" sz="2200" i="1" dirty="0"/>
              <a:t>Michigan Journal of Community Service Learning</a:t>
            </a:r>
          </a:p>
          <a:p>
            <a:r>
              <a:rPr lang="en-US" sz="2200" i="1" dirty="0"/>
              <a:t>Theory Into Practice</a:t>
            </a:r>
          </a:p>
          <a:p>
            <a:r>
              <a:rPr lang="en-US" sz="2200" i="1" dirty="0"/>
              <a:t>Journal of Critical Thought and Praxis</a:t>
            </a:r>
          </a:p>
          <a:p>
            <a:r>
              <a:rPr lang="en-US" sz="2200" i="1" dirty="0"/>
              <a:t>Equity and Excellence in Education </a:t>
            </a:r>
          </a:p>
        </p:txBody>
      </p:sp>
    </p:spTree>
    <p:extLst>
      <p:ext uri="{BB962C8B-B14F-4D97-AF65-F5344CB8AC3E}">
        <p14:creationId xmlns:p14="http://schemas.microsoft.com/office/powerpoint/2010/main" val="4217956007"/>
      </p:ext>
    </p:extLst>
  </p:cSld>
  <p:clrMapOvr>
    <a:masterClrMapping/>
  </p:clrMapOvr>
  <p:transition spd="med">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74550" y="1535113"/>
            <a:ext cx="2590800" cy="639762"/>
          </a:xfrm>
        </p:spPr>
        <p:txBody>
          <a:bodyPr/>
          <a:lstStyle/>
          <a:p>
            <a:r>
              <a:rPr lang="en-US" dirty="0"/>
              <a:t>Barbara Israel</a:t>
            </a:r>
          </a:p>
        </p:txBody>
      </p:sp>
      <p:sp>
        <p:nvSpPr>
          <p:cNvPr id="4" name="Text Placeholder 3"/>
          <p:cNvSpPr>
            <a:spLocks noGrp="1"/>
          </p:cNvSpPr>
          <p:nvPr>
            <p:ph type="body" sz="quarter" idx="3"/>
          </p:nvPr>
        </p:nvSpPr>
        <p:spPr/>
        <p:txBody>
          <a:bodyPr/>
          <a:lstStyle/>
          <a:p>
            <a:r>
              <a:rPr lang="en-US" dirty="0"/>
              <a:t>Journals</a:t>
            </a:r>
          </a:p>
        </p:txBody>
      </p:sp>
      <p:sp>
        <p:nvSpPr>
          <p:cNvPr id="5" name="Content Placeholder 4"/>
          <p:cNvSpPr>
            <a:spLocks noGrp="1"/>
          </p:cNvSpPr>
          <p:nvPr>
            <p:ph sz="quarter" idx="4"/>
          </p:nvPr>
        </p:nvSpPr>
        <p:spPr/>
        <p:txBody>
          <a:bodyPr/>
          <a:lstStyle/>
          <a:p>
            <a:r>
              <a:rPr lang="en-US" i="1" dirty="0"/>
              <a:t>Health Education Quarterly</a:t>
            </a:r>
          </a:p>
          <a:p>
            <a:r>
              <a:rPr lang="en-US" i="1" dirty="0"/>
              <a:t>American Journal of Community Psychology</a:t>
            </a:r>
          </a:p>
          <a:p>
            <a:r>
              <a:rPr lang="en-US" i="1" dirty="0"/>
              <a:t>Praxis III: Voices in Dialogue</a:t>
            </a:r>
          </a:p>
          <a:p>
            <a:r>
              <a:rPr lang="en-US" i="1" dirty="0"/>
              <a:t>Health, Education &amp; Behavior</a:t>
            </a:r>
          </a:p>
          <a:p>
            <a:r>
              <a:rPr lang="en-US" i="1" dirty="0"/>
              <a:t>Annual Review of Public Health</a:t>
            </a:r>
          </a:p>
        </p:txBody>
      </p:sp>
      <p:sp>
        <p:nvSpPr>
          <p:cNvPr id="6" name="Title 5"/>
          <p:cNvSpPr>
            <a:spLocks noGrp="1"/>
          </p:cNvSpPr>
          <p:nvPr>
            <p:ph type="title"/>
          </p:nvPr>
        </p:nvSpPr>
        <p:spPr/>
        <p:txBody>
          <a:bodyPr/>
          <a:lstStyle/>
          <a:p>
            <a:r>
              <a:rPr lang="en-US" dirty="0"/>
              <a:t>Ex: Following a Leading Scholar’s Lead</a:t>
            </a:r>
          </a:p>
        </p:txBody>
      </p:sp>
      <p:sp>
        <p:nvSpPr>
          <p:cNvPr id="9" name="TextBox 8"/>
          <p:cNvSpPr txBox="1"/>
          <p:nvPr/>
        </p:nvSpPr>
        <p:spPr>
          <a:xfrm>
            <a:off x="469750" y="5349629"/>
            <a:ext cx="3200400" cy="923330"/>
          </a:xfrm>
          <a:prstGeom prst="rect">
            <a:avLst/>
          </a:prstGeom>
          <a:noFill/>
        </p:spPr>
        <p:txBody>
          <a:bodyPr wrap="square" rtlCol="0">
            <a:spAutoFit/>
          </a:bodyPr>
          <a:lstStyle/>
          <a:p>
            <a:r>
              <a:rPr lang="en-US" sz="1800" dirty="0">
                <a:latin typeface="+mn-lt"/>
              </a:rPr>
              <a:t>https://sph.umich.edu/faculty-profiles/israel-barbara.html</a:t>
            </a:r>
          </a:p>
        </p:txBody>
      </p:sp>
      <p:pic>
        <p:nvPicPr>
          <p:cNvPr id="10" name="Picture 4" descr="Barbara A. Israel professional photograp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66800" y="2383271"/>
            <a:ext cx="1989819" cy="29294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944282"/>
      </p:ext>
    </p:extLst>
  </p:cSld>
  <p:clrMapOvr>
    <a:masterClrMapping/>
  </p:clrMapOvr>
  <p:transition spd="med">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65050" y="1535113"/>
            <a:ext cx="2209800" cy="639762"/>
          </a:xfrm>
        </p:spPr>
        <p:txBody>
          <a:bodyPr/>
          <a:lstStyle/>
          <a:p>
            <a:r>
              <a:rPr lang="en-US" dirty="0"/>
              <a:t>Andy </a:t>
            </a:r>
            <a:r>
              <a:rPr lang="en-US" dirty="0" err="1"/>
              <a:t>Furco</a:t>
            </a:r>
            <a:endParaRPr lang="en-US" dirty="0"/>
          </a:p>
        </p:txBody>
      </p:sp>
      <p:pic>
        <p:nvPicPr>
          <p:cNvPr id="1028" name="Picture 4" descr="Andrew Furco professional photograp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30665" y="2212526"/>
            <a:ext cx="2078570" cy="3117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3"/>
          </p:nvPr>
        </p:nvSpPr>
        <p:spPr/>
        <p:txBody>
          <a:bodyPr/>
          <a:lstStyle/>
          <a:p>
            <a:r>
              <a:rPr lang="en-US" dirty="0"/>
              <a:t>Journals</a:t>
            </a:r>
          </a:p>
        </p:txBody>
      </p:sp>
      <p:sp>
        <p:nvSpPr>
          <p:cNvPr id="5" name="Content Placeholder 4"/>
          <p:cNvSpPr>
            <a:spLocks noGrp="1"/>
          </p:cNvSpPr>
          <p:nvPr>
            <p:ph sz="quarter" idx="4"/>
          </p:nvPr>
        </p:nvSpPr>
        <p:spPr/>
        <p:txBody>
          <a:bodyPr/>
          <a:lstStyle/>
          <a:p>
            <a:r>
              <a:rPr lang="en-US" i="1" dirty="0"/>
              <a:t>British Journal of Educational Studies</a:t>
            </a:r>
          </a:p>
          <a:p>
            <a:r>
              <a:rPr lang="en-US" i="1" dirty="0"/>
              <a:t>Citizenship Education</a:t>
            </a:r>
          </a:p>
          <a:p>
            <a:r>
              <a:rPr lang="en-US" i="1" dirty="0"/>
              <a:t>Michigan Journal of Community Service Learning</a:t>
            </a:r>
          </a:p>
          <a:p>
            <a:r>
              <a:rPr lang="en-US" i="1" dirty="0"/>
              <a:t>Journal of Public Affairs</a:t>
            </a:r>
          </a:p>
          <a:p>
            <a:r>
              <a:rPr lang="en-US" i="1" dirty="0"/>
              <a:t>Journal of Cooperative Education</a:t>
            </a:r>
          </a:p>
          <a:p>
            <a:r>
              <a:rPr lang="en-US" i="1" dirty="0"/>
              <a:t>Journal of Adolescence</a:t>
            </a:r>
          </a:p>
        </p:txBody>
      </p:sp>
      <p:sp>
        <p:nvSpPr>
          <p:cNvPr id="6" name="Title 5"/>
          <p:cNvSpPr>
            <a:spLocks noGrp="1"/>
          </p:cNvSpPr>
          <p:nvPr>
            <p:ph type="title"/>
          </p:nvPr>
        </p:nvSpPr>
        <p:spPr/>
        <p:txBody>
          <a:bodyPr/>
          <a:lstStyle/>
          <a:p>
            <a:r>
              <a:rPr lang="en-US" dirty="0"/>
              <a:t>Ex: Following a Leading Scholar’s Lead</a:t>
            </a:r>
          </a:p>
        </p:txBody>
      </p:sp>
      <p:sp>
        <p:nvSpPr>
          <p:cNvPr id="9" name="TextBox 8"/>
          <p:cNvSpPr txBox="1"/>
          <p:nvPr/>
        </p:nvSpPr>
        <p:spPr>
          <a:xfrm>
            <a:off x="469750" y="5564959"/>
            <a:ext cx="3200400" cy="646331"/>
          </a:xfrm>
          <a:prstGeom prst="rect">
            <a:avLst/>
          </a:prstGeom>
          <a:noFill/>
        </p:spPr>
        <p:txBody>
          <a:bodyPr wrap="square" rtlCol="0">
            <a:spAutoFit/>
          </a:bodyPr>
          <a:lstStyle/>
          <a:p>
            <a:r>
              <a:rPr lang="en-US" sz="1800" dirty="0">
                <a:latin typeface="+mn-lt"/>
              </a:rPr>
              <a:t>http://www.cehd.umn.edu/olpd/people/afurco/</a:t>
            </a:r>
          </a:p>
        </p:txBody>
      </p:sp>
    </p:spTree>
    <p:extLst>
      <p:ext uri="{BB962C8B-B14F-4D97-AF65-F5344CB8AC3E}">
        <p14:creationId xmlns:p14="http://schemas.microsoft.com/office/powerpoint/2010/main" val="1823374423"/>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09600"/>
          </a:xfrm>
        </p:spPr>
        <p:txBody>
          <a:bodyPr/>
          <a:lstStyle/>
          <a:p>
            <a:r>
              <a:rPr lang="en-US" dirty="0"/>
              <a:t>Unfurling Your Project or Experience</a:t>
            </a:r>
          </a:p>
        </p:txBody>
      </p:sp>
      <p:sp>
        <p:nvSpPr>
          <p:cNvPr id="3" name="Content Placeholder 2"/>
          <p:cNvSpPr>
            <a:spLocks noGrp="1"/>
          </p:cNvSpPr>
          <p:nvPr>
            <p:ph idx="1"/>
          </p:nvPr>
        </p:nvSpPr>
        <p:spPr>
          <a:xfrm>
            <a:off x="3124200" y="1524000"/>
            <a:ext cx="6019800" cy="5105400"/>
          </a:xfrm>
        </p:spPr>
        <p:txBody>
          <a:bodyPr/>
          <a:lstStyle/>
          <a:p>
            <a:r>
              <a:rPr lang="en-US" sz="1800" b="1" dirty="0"/>
              <a:t>Conceptual framework, paradigm, program theory, or models.</a:t>
            </a:r>
          </a:p>
          <a:p>
            <a:endParaRPr lang="en-US" sz="1000" dirty="0"/>
          </a:p>
          <a:p>
            <a:r>
              <a:rPr lang="en-US" sz="1800" b="1" dirty="0"/>
              <a:t>Methods, processes, partnership, engagement.</a:t>
            </a:r>
          </a:p>
          <a:p>
            <a:endParaRPr lang="en-US" sz="1000" dirty="0"/>
          </a:p>
          <a:p>
            <a:r>
              <a:rPr lang="en-US" sz="1800" b="1" dirty="0"/>
              <a:t>Program descriptions, case studies.</a:t>
            </a:r>
          </a:p>
          <a:p>
            <a:endParaRPr lang="en-US" sz="1000" b="1" dirty="0"/>
          </a:p>
          <a:p>
            <a:r>
              <a:rPr lang="en-US" sz="1800" b="1" dirty="0"/>
              <a:t>Findings, results or impacts on</a:t>
            </a:r>
          </a:p>
          <a:p>
            <a:pPr lvl="1"/>
            <a:r>
              <a:rPr lang="en-US" dirty="0"/>
              <a:t>Community.</a:t>
            </a:r>
          </a:p>
          <a:p>
            <a:pPr lvl="1"/>
            <a:r>
              <a:rPr lang="en-US" dirty="0"/>
              <a:t>Community partners.</a:t>
            </a:r>
          </a:p>
          <a:p>
            <a:pPr lvl="1"/>
            <a:r>
              <a:rPr lang="en-US" dirty="0"/>
              <a:t>Students.</a:t>
            </a:r>
          </a:p>
          <a:p>
            <a:pPr lvl="1"/>
            <a:r>
              <a:rPr lang="en-US" dirty="0"/>
              <a:t>Faculty and staff.</a:t>
            </a:r>
          </a:p>
          <a:p>
            <a:pPr lvl="1"/>
            <a:r>
              <a:rPr lang="en-US" dirty="0"/>
              <a:t>Partnership.</a:t>
            </a:r>
          </a:p>
          <a:p>
            <a:pPr lvl="1"/>
            <a:r>
              <a:rPr lang="en-US" dirty="0"/>
              <a:t>Institution.</a:t>
            </a:r>
          </a:p>
          <a:p>
            <a:endParaRPr lang="en-US" sz="1000" dirty="0"/>
          </a:p>
          <a:p>
            <a:r>
              <a:rPr lang="en-US" sz="1800" b="1" dirty="0"/>
              <a:t>Critical reflections </a:t>
            </a:r>
            <a:r>
              <a:rPr lang="en-US" sz="1800" dirty="0"/>
              <a:t>on the experience, process, critiques, or lessons learned.</a:t>
            </a:r>
          </a:p>
        </p:txBody>
      </p:sp>
      <p:pic>
        <p:nvPicPr>
          <p:cNvPr id="4" name="Picture 2" descr="A fiddle head starting to unfurl itself.&#10;&#10;https://s-media-cache-ak0.pinimg.com/236x/97/1d/51/971d51caa22eb924a688a24b9807e8e2.jpg"/>
          <p:cNvPicPr>
            <a:picLocks noChangeAspect="1" noChangeArrowheads="1"/>
          </p:cNvPicPr>
          <p:nvPr/>
        </p:nvPicPr>
        <p:blipFill>
          <a:blip r:embed="rId3" cstate="print"/>
          <a:srcRect/>
          <a:stretch>
            <a:fillRect/>
          </a:stretch>
        </p:blipFill>
        <p:spPr bwMode="auto">
          <a:xfrm>
            <a:off x="394944" y="1752600"/>
            <a:ext cx="2411756" cy="4486275"/>
          </a:xfrm>
          <a:prstGeom prst="rect">
            <a:avLst/>
          </a:prstGeom>
          <a:noFill/>
        </p:spPr>
      </p:pic>
    </p:spTree>
    <p:extLst>
      <p:ext uri="{BB962C8B-B14F-4D97-AF65-F5344CB8AC3E}">
        <p14:creationId xmlns:p14="http://schemas.microsoft.com/office/powerpoint/2010/main" val="3985660859"/>
      </p:ext>
    </p:extLst>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 Following a Leading Scholar</a:t>
            </a:r>
            <a:br>
              <a:rPr lang="en-US" dirty="0"/>
            </a:br>
            <a:r>
              <a:rPr lang="en-US" sz="2000" dirty="0">
                <a:hlinkClick r:id="rId2"/>
              </a:rPr>
              <a:t>https://www.profmarkreed.com/journal-articles-books</a:t>
            </a:r>
            <a:endParaRPr lang="en-US" sz="2000" dirty="0"/>
          </a:p>
        </p:txBody>
      </p:sp>
      <p:pic>
        <p:nvPicPr>
          <p:cNvPr id="9" name="Content Placeholder 8" descr="Screen shot of Mark S. Reed's webpage that depicts the unfurling of multiple scholarly products from different projects."/>
          <p:cNvPicPr>
            <a:picLocks noGrp="1" noChangeAspect="1"/>
          </p:cNvPicPr>
          <p:nvPr>
            <p:ph idx="1"/>
          </p:nvPr>
        </p:nvPicPr>
        <p:blipFill rotWithShape="1">
          <a:blip r:embed="rId3"/>
          <a:srcRect l="11608" t="5172" r="62025" b="6897"/>
          <a:stretch/>
        </p:blipFill>
        <p:spPr>
          <a:xfrm>
            <a:off x="1752600" y="1600200"/>
            <a:ext cx="5334000" cy="5181600"/>
          </a:xfrm>
          <a:prstGeom prst="rect">
            <a:avLst/>
          </a:prstGeom>
        </p:spPr>
      </p:pic>
    </p:spTree>
    <p:extLst>
      <p:ext uri="{BB962C8B-B14F-4D97-AF65-F5344CB8AC3E}">
        <p14:creationId xmlns:p14="http://schemas.microsoft.com/office/powerpoint/2010/main" val="2887764943"/>
      </p:ext>
    </p:extLst>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029" y="1143000"/>
            <a:ext cx="7772400" cy="1371600"/>
          </a:xfrm>
        </p:spPr>
        <p:txBody>
          <a:bodyPr/>
          <a:lstStyle/>
          <a:p>
            <a:pPr algn="ctr"/>
            <a:r>
              <a:rPr lang="en-US" dirty="0"/>
              <a:t>Interdisciplinary Community Engagement Journals</a:t>
            </a:r>
          </a:p>
        </p:txBody>
      </p:sp>
      <p:sp>
        <p:nvSpPr>
          <p:cNvPr id="5" name="Text Placeholder 4"/>
          <p:cNvSpPr>
            <a:spLocks noGrp="1"/>
          </p:cNvSpPr>
          <p:nvPr>
            <p:ph type="body" idx="1"/>
          </p:nvPr>
        </p:nvSpPr>
        <p:spPr>
          <a:xfrm>
            <a:off x="408214" y="2819400"/>
            <a:ext cx="8284029" cy="3200400"/>
          </a:xfrm>
        </p:spPr>
        <p:txBody>
          <a:bodyPr/>
          <a:lstStyle/>
          <a:p>
            <a:pPr algn="ctr"/>
            <a:r>
              <a:rPr lang="en-US" sz="2400" b="1" dirty="0"/>
              <a:t>Tools</a:t>
            </a:r>
          </a:p>
          <a:p>
            <a:endParaRPr lang="en-US" sz="1000" dirty="0"/>
          </a:p>
          <a:p>
            <a:r>
              <a:rPr lang="en-US" sz="2400" b="1" dirty="0"/>
              <a:t>Annotated List</a:t>
            </a:r>
            <a:r>
              <a:rPr lang="en-US" sz="2400" dirty="0"/>
              <a:t>—details number of issues/year, number of articles/issue; submission details. If you are strategizing on how to get an article published quickly, this list should help you.</a:t>
            </a:r>
          </a:p>
          <a:p>
            <a:endParaRPr lang="en-US" sz="1000" dirty="0"/>
          </a:p>
          <a:p>
            <a:r>
              <a:rPr lang="en-US" sz="2400" b="1" dirty="0"/>
              <a:t>Journal Section Comparison Table</a:t>
            </a:r>
            <a:r>
              <a:rPr lang="en-US" sz="2400" dirty="0"/>
              <a:t>—cross-walks journal titles with article type. If you know what type of article you’d like to write, you can shop for a journal using this table.</a:t>
            </a:r>
          </a:p>
        </p:txBody>
      </p:sp>
    </p:spTree>
    <p:extLst>
      <p:ext uri="{BB962C8B-B14F-4D97-AF65-F5344CB8AC3E}">
        <p14:creationId xmlns:p14="http://schemas.microsoft.com/office/powerpoint/2010/main" val="3348976717"/>
      </p:ext>
    </p:extLst>
  </p:cSld>
  <p:clrMapOvr>
    <a:masterClrMapping/>
  </p:clrMapOvr>
  <p:transition spd="med">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Campus Compact Knowledge Hub</a:t>
            </a:r>
            <a:br>
              <a:rPr lang="en-US" dirty="0"/>
            </a:br>
            <a:r>
              <a:rPr lang="en-US" sz="2000" dirty="0"/>
              <a:t>https://compact.org/resource-posts/publishing-engaged-scholarship/</a:t>
            </a:r>
          </a:p>
        </p:txBody>
      </p:sp>
      <p:pic>
        <p:nvPicPr>
          <p:cNvPr id="8" name="Content Placeholder 7"/>
          <p:cNvPicPr>
            <a:picLocks noGrp="1" noChangeAspect="1"/>
          </p:cNvPicPr>
          <p:nvPr>
            <p:ph idx="1"/>
          </p:nvPr>
        </p:nvPicPr>
        <p:blipFill rotWithShape="1">
          <a:blip r:embed="rId2"/>
          <a:srcRect l="8728" t="20690" r="67996" b="27586"/>
          <a:stretch/>
        </p:blipFill>
        <p:spPr>
          <a:xfrm>
            <a:off x="762000" y="1752600"/>
            <a:ext cx="7772400" cy="4857750"/>
          </a:xfrm>
          <a:prstGeom prst="rect">
            <a:avLst/>
          </a:prstGeom>
        </p:spPr>
      </p:pic>
    </p:spTree>
    <p:extLst>
      <p:ext uri="{BB962C8B-B14F-4D97-AF65-F5344CB8AC3E}">
        <p14:creationId xmlns:p14="http://schemas.microsoft.com/office/powerpoint/2010/main" val="2731088536"/>
      </p:ext>
    </p:extLst>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DEDD723-D877-45F7-8A16-7E29D3EF0CEF}"/>
              </a:ext>
            </a:extLst>
          </p:cNvPr>
          <p:cNvPicPr>
            <a:picLocks noChangeAspect="1"/>
          </p:cNvPicPr>
          <p:nvPr/>
        </p:nvPicPr>
        <p:blipFill rotWithShape="1">
          <a:blip r:embed="rId3"/>
          <a:srcRect l="23333" t="26296" r="23334" b="7037"/>
          <a:stretch/>
        </p:blipFill>
        <p:spPr>
          <a:xfrm>
            <a:off x="281940" y="685800"/>
            <a:ext cx="8580120" cy="6032897"/>
          </a:xfrm>
          <a:prstGeom prst="rect">
            <a:avLst/>
          </a:prstGeom>
        </p:spPr>
      </p:pic>
      <p:sp>
        <p:nvSpPr>
          <p:cNvPr id="4" name="Rectangle 3">
            <a:extLst>
              <a:ext uri="{FF2B5EF4-FFF2-40B4-BE49-F238E27FC236}">
                <a16:creationId xmlns:a16="http://schemas.microsoft.com/office/drawing/2014/main" id="{44F28E1A-83AC-5193-9281-805F949F631F}"/>
              </a:ext>
            </a:extLst>
          </p:cNvPr>
          <p:cNvSpPr/>
          <p:nvPr/>
        </p:nvSpPr>
        <p:spPr bwMode="auto">
          <a:xfrm>
            <a:off x="3352800" y="1371600"/>
            <a:ext cx="26670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48" charset="0"/>
            </a:endParaRPr>
          </a:p>
        </p:txBody>
      </p:sp>
    </p:spTree>
    <p:extLst>
      <p:ext uri="{BB962C8B-B14F-4D97-AF65-F5344CB8AC3E}">
        <p14:creationId xmlns:p14="http://schemas.microsoft.com/office/powerpoint/2010/main" val="1482992716"/>
      </p:ext>
    </p:extLst>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Section Comparison Table</a:t>
            </a:r>
          </a:p>
        </p:txBody>
      </p:sp>
      <p:pic>
        <p:nvPicPr>
          <p:cNvPr id="6" name="Content Placeholder 5">
            <a:extLst>
              <a:ext uri="{FF2B5EF4-FFF2-40B4-BE49-F238E27FC236}">
                <a16:creationId xmlns:a16="http://schemas.microsoft.com/office/drawing/2014/main" id="{E197F6A0-A77E-4D86-8CDC-DC5E87E4AB9C}"/>
              </a:ext>
            </a:extLst>
          </p:cNvPr>
          <p:cNvPicPr>
            <a:picLocks noGrp="1" noChangeAspect="1"/>
          </p:cNvPicPr>
          <p:nvPr>
            <p:ph idx="1"/>
          </p:nvPr>
        </p:nvPicPr>
        <p:blipFill rotWithShape="1">
          <a:blip r:embed="rId2"/>
          <a:srcRect l="9267" t="27585" r="11207" b="9237"/>
          <a:stretch/>
        </p:blipFill>
        <p:spPr>
          <a:xfrm>
            <a:off x="-32084" y="1676400"/>
            <a:ext cx="9208168" cy="4114800"/>
          </a:xfrm>
        </p:spPr>
      </p:pic>
    </p:spTree>
    <p:extLst>
      <p:ext uri="{BB962C8B-B14F-4D97-AF65-F5344CB8AC3E}">
        <p14:creationId xmlns:p14="http://schemas.microsoft.com/office/powerpoint/2010/main" val="1619645197"/>
      </p:ext>
    </p:extLst>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Pause to Reflect</a:t>
            </a:r>
          </a:p>
        </p:txBody>
      </p:sp>
      <p:sp>
        <p:nvSpPr>
          <p:cNvPr id="3" name="Content Placeholder 2">
            <a:extLst>
              <a:ext uri="{FF2B5EF4-FFF2-40B4-BE49-F238E27FC236}">
                <a16:creationId xmlns:a16="http://schemas.microsoft.com/office/drawing/2014/main" id="{7CFF2051-723B-01E5-CB67-A84E5C900525}"/>
              </a:ext>
            </a:extLst>
          </p:cNvPr>
          <p:cNvSpPr>
            <a:spLocks noGrp="1"/>
          </p:cNvSpPr>
          <p:nvPr>
            <p:ph sz="half" idx="1"/>
          </p:nvPr>
        </p:nvSpPr>
        <p:spPr>
          <a:xfrm>
            <a:off x="447040" y="1524000"/>
            <a:ext cx="5638800" cy="4876800"/>
          </a:xfrm>
        </p:spPr>
        <p:txBody>
          <a:bodyPr/>
          <a:lstStyle/>
          <a:p>
            <a:r>
              <a:rPr lang="en-US" sz="2000" b="1" dirty="0"/>
              <a:t>What are new three ideas about publishing your CES?</a:t>
            </a:r>
          </a:p>
          <a:p>
            <a:endParaRPr lang="en-US" sz="2000" b="1" dirty="0"/>
          </a:p>
          <a:p>
            <a:endParaRPr lang="en-US" sz="2000" b="1" dirty="0"/>
          </a:p>
          <a:p>
            <a:endParaRPr lang="en-US" sz="2000" b="1" dirty="0"/>
          </a:p>
          <a:p>
            <a:r>
              <a:rPr lang="en-US" sz="2000" b="1" dirty="0"/>
              <a:t>What would be next action steps related to them?</a:t>
            </a:r>
          </a:p>
          <a:p>
            <a:endParaRPr lang="en-US" sz="2000" dirty="0"/>
          </a:p>
          <a:p>
            <a:endParaRPr lang="en-US" sz="2000" dirty="0"/>
          </a:p>
          <a:p>
            <a:endParaRPr lang="en-US" sz="2000" dirty="0"/>
          </a:p>
          <a:p>
            <a:r>
              <a:rPr lang="en-US" sz="2000" b="1" dirty="0"/>
              <a:t>How might you use EESW and ESC 2022 to strengthen your network, establish a mutual cheering group, develop strategies for career success?</a:t>
            </a:r>
          </a:p>
        </p:txBody>
      </p:sp>
      <p:pic>
        <p:nvPicPr>
          <p:cNvPr id="5" name="Picture 2" descr="Circle image of two brown hands. Hand on the left holds an image of a silhouette of human head made of gears that are slowly dumping into the brown hand on the right that is catching them.&#10;&#10;This image is used to indicate a time where we debrief an activity &amp; identify interesting ideas from a group brainstorm.">
            <a:extLst>
              <a:ext uri="{FF2B5EF4-FFF2-40B4-BE49-F238E27FC236}">
                <a16:creationId xmlns:a16="http://schemas.microsoft.com/office/drawing/2014/main" id="{6E47DF87-38D9-9ED6-94D8-5540AC53C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508" y="3859175"/>
            <a:ext cx="2563396" cy="264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86323"/>
      </p:ext>
    </p:extLst>
  </p:cSld>
  <p:clrMapOvr>
    <a:masterClrMapping/>
  </p:clrMapOvr>
  <p:transition spd="med">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D96A38-AF62-EE74-AD3A-07AC61B641EE}"/>
              </a:ext>
            </a:extLst>
          </p:cNvPr>
          <p:cNvSpPr>
            <a:spLocks noGrp="1"/>
          </p:cNvSpPr>
          <p:nvPr>
            <p:ph type="title"/>
          </p:nvPr>
        </p:nvSpPr>
        <p:spPr>
          <a:xfrm>
            <a:off x="457200" y="1219200"/>
            <a:ext cx="8229600" cy="609600"/>
          </a:xfrm>
        </p:spPr>
        <p:txBody>
          <a:bodyPr/>
          <a:lstStyle/>
          <a:p>
            <a:r>
              <a:rPr lang="en-US" dirty="0"/>
              <a:t>Pen to Paper: Academic Writing Retreat</a:t>
            </a:r>
            <a:br>
              <a:rPr lang="en-US" dirty="0"/>
            </a:br>
            <a:r>
              <a:rPr lang="en-US" dirty="0"/>
              <a:t>Community Engaged Alliance</a:t>
            </a:r>
            <a:br>
              <a:rPr lang="en-US" sz="1200" dirty="0"/>
            </a:br>
            <a:br>
              <a:rPr lang="en-US" sz="1200" dirty="0"/>
            </a:br>
            <a:r>
              <a:rPr lang="en-US" sz="1400" dirty="0"/>
              <a:t>https://communityengagedalliance.org/pen-to-paper/#:~:text=Pen%20to%20Paper%20is%20an,service%2Dlearning%20and%20community%20engagement.</a:t>
            </a:r>
          </a:p>
        </p:txBody>
      </p:sp>
      <p:pic>
        <p:nvPicPr>
          <p:cNvPr id="8" name="Content Placeholder 7">
            <a:extLst>
              <a:ext uri="{FF2B5EF4-FFF2-40B4-BE49-F238E27FC236}">
                <a16:creationId xmlns:a16="http://schemas.microsoft.com/office/drawing/2014/main" id="{A06ECBC8-744D-C911-26C3-7774A86CD501}"/>
              </a:ext>
            </a:extLst>
          </p:cNvPr>
          <p:cNvPicPr>
            <a:picLocks noGrp="1" noChangeAspect="1"/>
          </p:cNvPicPr>
          <p:nvPr>
            <p:ph idx="1"/>
          </p:nvPr>
        </p:nvPicPr>
        <p:blipFill rotWithShape="1">
          <a:blip r:embed="rId2"/>
          <a:srcRect l="3361" t="16363" r="9243" b="16970"/>
          <a:stretch/>
        </p:blipFill>
        <p:spPr>
          <a:xfrm>
            <a:off x="228600" y="2743200"/>
            <a:ext cx="8686800" cy="3675185"/>
          </a:xfrm>
        </p:spPr>
      </p:pic>
    </p:spTree>
    <p:extLst>
      <p:ext uri="{BB962C8B-B14F-4D97-AF65-F5344CB8AC3E}">
        <p14:creationId xmlns:p14="http://schemas.microsoft.com/office/powerpoint/2010/main" val="3794585570"/>
      </p:ext>
    </p:extLst>
  </p:cSld>
  <p:clrMapOvr>
    <a:masterClrMapping/>
  </p:clrMapOvr>
  <p:transition spd="med">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6779" y="533400"/>
            <a:ext cx="8229600" cy="609600"/>
          </a:xfrm>
        </p:spPr>
        <p:txBody>
          <a:bodyPr/>
          <a:lstStyle/>
          <a:p>
            <a:r>
              <a:rPr lang="en-US" dirty="0"/>
              <a:t>References</a:t>
            </a:r>
          </a:p>
        </p:txBody>
      </p:sp>
      <p:sp>
        <p:nvSpPr>
          <p:cNvPr id="6" name="Content Placeholder 5"/>
          <p:cNvSpPr>
            <a:spLocks noGrp="1"/>
          </p:cNvSpPr>
          <p:nvPr>
            <p:ph idx="1"/>
          </p:nvPr>
        </p:nvSpPr>
        <p:spPr>
          <a:xfrm>
            <a:off x="457200" y="1143000"/>
            <a:ext cx="8610600" cy="5638800"/>
          </a:xfrm>
        </p:spPr>
        <p:txBody>
          <a:bodyPr/>
          <a:lstStyle/>
          <a:p>
            <a:pPr marL="466725" lvl="0" indent="-466725">
              <a:buNone/>
            </a:pPr>
            <a:r>
              <a:rPr lang="en-US" sz="2200" dirty="0" err="1">
                <a:ea typeface="Calibri" pitchFamily="34" charset="0"/>
                <a:cs typeface="Times New Roman" pitchFamily="18" charset="0"/>
              </a:rPr>
              <a:t>Calleson</a:t>
            </a:r>
            <a:r>
              <a:rPr lang="en-US" sz="2200" dirty="0">
                <a:ea typeface="Calibri" pitchFamily="34" charset="0"/>
                <a:cs typeface="Times New Roman" pitchFamily="18" charset="0"/>
              </a:rPr>
              <a:t>, D., </a:t>
            </a:r>
            <a:r>
              <a:rPr lang="en-US" sz="2200" dirty="0" err="1">
                <a:ea typeface="Calibri" pitchFamily="34" charset="0"/>
                <a:cs typeface="Times New Roman" pitchFamily="18" charset="0"/>
              </a:rPr>
              <a:t>Kauper</a:t>
            </a:r>
            <a:r>
              <a:rPr lang="en-US" sz="2200" dirty="0">
                <a:ea typeface="Calibri" pitchFamily="34" charset="0"/>
                <a:cs typeface="Times New Roman" pitchFamily="18" charset="0"/>
              </a:rPr>
              <a:t>-Brown, J., &amp; </a:t>
            </a:r>
            <a:r>
              <a:rPr lang="en-US" sz="2200" dirty="0" err="1">
                <a:ea typeface="Calibri" pitchFamily="34" charset="0"/>
                <a:cs typeface="Times New Roman" pitchFamily="18" charset="0"/>
              </a:rPr>
              <a:t>Seifer</a:t>
            </a:r>
            <a:r>
              <a:rPr lang="en-US" sz="2200" dirty="0">
                <a:ea typeface="Calibri" pitchFamily="34" charset="0"/>
                <a:cs typeface="Times New Roman" pitchFamily="18" charset="0"/>
              </a:rPr>
              <a:t>, S.D. (2005). </a:t>
            </a:r>
            <a:r>
              <a:rPr lang="en-US" sz="2200" i="1" dirty="0">
                <a:ea typeface="Calibri" pitchFamily="34" charset="0"/>
                <a:cs typeface="Times New Roman" pitchFamily="18" charset="0"/>
              </a:rPr>
              <a:t>Community-Engaged Scholarship Toolkit</a:t>
            </a:r>
            <a:r>
              <a:rPr lang="en-US" sz="2200" dirty="0">
                <a:ea typeface="Calibri" pitchFamily="34" charset="0"/>
                <a:cs typeface="Times New Roman" pitchFamily="18" charset="0"/>
              </a:rPr>
              <a:t>. Seattle, WA: Community-Campus Partnerships for Health. Retrieved from: </a:t>
            </a:r>
            <a:r>
              <a:rPr lang="en-US" sz="2200" dirty="0">
                <a:ea typeface="Calibri" pitchFamily="34" charset="0"/>
                <a:cs typeface="Times New Roman" pitchFamily="18" charset="0"/>
                <a:hlinkClick r:id="rId3"/>
              </a:rPr>
              <a:t>https://ccph.memberclicks.net/ces-toolkit</a:t>
            </a:r>
            <a:r>
              <a:rPr lang="en-US" sz="2200" dirty="0">
                <a:ea typeface="Calibri" pitchFamily="34" charset="0"/>
                <a:cs typeface="Times New Roman" pitchFamily="18" charset="0"/>
              </a:rPr>
              <a:t>.</a:t>
            </a:r>
          </a:p>
          <a:p>
            <a:pPr marL="466725" lvl="0" indent="-466725">
              <a:buNone/>
            </a:pPr>
            <a:r>
              <a:rPr lang="en-US" sz="2200" dirty="0">
                <a:ea typeface="Calibri" pitchFamily="34" charset="0"/>
                <a:cs typeface="Times New Roman" pitchFamily="18" charset="0"/>
              </a:rPr>
              <a:t>Doberneck, D. M. (2016). Are we there yet?” Outreach and engagement in the Consortium for Institutional Cooperation Promotion and Tenure Policies. </a:t>
            </a:r>
            <a:r>
              <a:rPr lang="en-US" sz="2200" i="1" dirty="0">
                <a:ea typeface="Calibri" pitchFamily="34" charset="0"/>
                <a:cs typeface="Times New Roman" pitchFamily="18" charset="0"/>
              </a:rPr>
              <a:t>Journal of Community Engaged Scholarship 9</a:t>
            </a:r>
            <a:r>
              <a:rPr lang="en-US" sz="2200" dirty="0">
                <a:ea typeface="Calibri" pitchFamily="34" charset="0"/>
                <a:cs typeface="Times New Roman" pitchFamily="18" charset="0"/>
              </a:rPr>
              <a:t>(1), 8-18.</a:t>
            </a:r>
          </a:p>
          <a:p>
            <a:pPr marL="466725" lvl="0" indent="-466725">
              <a:buNone/>
            </a:pPr>
            <a:r>
              <a:rPr lang="en-US" sz="2200" dirty="0">
                <a:ea typeface="Calibri" pitchFamily="34" charset="0"/>
                <a:cs typeface="Times New Roman" pitchFamily="18" charset="0"/>
              </a:rPr>
              <a:t>Driscoll, A.,&amp; Lynton, E. (1999). </a:t>
            </a:r>
            <a:r>
              <a:rPr lang="en-US" sz="2200" i="1" dirty="0">
                <a:ea typeface="Calibri" pitchFamily="34" charset="0"/>
                <a:cs typeface="Times New Roman" pitchFamily="18" charset="0"/>
              </a:rPr>
              <a:t>Making outreach visible: A guide for documenting professional service and outreach</a:t>
            </a:r>
            <a:r>
              <a:rPr lang="en-US" sz="2200" dirty="0">
                <a:ea typeface="Calibri" pitchFamily="34" charset="0"/>
                <a:cs typeface="Times New Roman" pitchFamily="18" charset="0"/>
              </a:rPr>
              <a:t>. Washington, DC: American Association for Higher Education.</a:t>
            </a:r>
          </a:p>
          <a:p>
            <a:pPr marL="466725" lvl="0" indent="-466725">
              <a:buNone/>
            </a:pPr>
            <a:r>
              <a:rPr lang="en-US" sz="2200" dirty="0">
                <a:ea typeface="Calibri" pitchFamily="34" charset="0"/>
                <a:cs typeface="Times New Roman" pitchFamily="18" charset="0"/>
              </a:rPr>
              <a:t>Franz, N. K. (2011). Tips for constructing a promotion and tenure dossier that documents engaged scholarship endeavors. </a:t>
            </a:r>
            <a:r>
              <a:rPr lang="en-US" sz="2200" i="1" dirty="0">
                <a:ea typeface="Calibri" pitchFamily="34" charset="0"/>
                <a:cs typeface="Times New Roman" pitchFamily="18" charset="0"/>
              </a:rPr>
              <a:t>Journal of Higher Education Outreach and Engagement 15</a:t>
            </a:r>
            <a:r>
              <a:rPr lang="en-US" sz="2200" dirty="0">
                <a:ea typeface="Calibri" pitchFamily="34" charset="0"/>
                <a:cs typeface="Times New Roman" pitchFamily="18" charset="0"/>
              </a:rPr>
              <a:t>(3), 15-29.</a:t>
            </a:r>
          </a:p>
        </p:txBody>
      </p:sp>
    </p:spTree>
    <p:extLst>
      <p:ext uri="{BB962C8B-B14F-4D97-AF65-F5344CB8AC3E}">
        <p14:creationId xmlns:p14="http://schemas.microsoft.com/office/powerpoint/2010/main" val="3847563857"/>
      </p:ext>
    </p:extLst>
  </p:cSld>
  <p:clrMapOvr>
    <a:masterClrMapping/>
  </p:clrMapOvr>
  <p:transition spd="med">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09600"/>
          </a:xfrm>
        </p:spPr>
        <p:txBody>
          <a:bodyPr/>
          <a:lstStyle/>
          <a:p>
            <a:r>
              <a:rPr lang="en-US" dirty="0"/>
              <a:t>References, Continued</a:t>
            </a:r>
          </a:p>
        </p:txBody>
      </p:sp>
      <p:sp>
        <p:nvSpPr>
          <p:cNvPr id="5" name="Content Placeholder 4"/>
          <p:cNvSpPr>
            <a:spLocks noGrp="1"/>
          </p:cNvSpPr>
          <p:nvPr>
            <p:ph idx="1"/>
          </p:nvPr>
        </p:nvSpPr>
        <p:spPr>
          <a:xfrm>
            <a:off x="488414" y="1371600"/>
            <a:ext cx="8458200" cy="4724400"/>
          </a:xfrm>
        </p:spPr>
        <p:txBody>
          <a:bodyPr/>
          <a:lstStyle/>
          <a:p>
            <a:pPr marL="466725" indent="-466725">
              <a:buNone/>
            </a:pPr>
            <a:r>
              <a:rPr lang="en-US" sz="2400" dirty="0"/>
              <a:t>Freeman, E., Gust, S., &amp; </a:t>
            </a:r>
            <a:r>
              <a:rPr lang="en-US" sz="2400" dirty="0" err="1"/>
              <a:t>Aloshe</a:t>
            </a:r>
            <a:r>
              <a:rPr lang="en-US" sz="2400" dirty="0"/>
              <a:t>, D. (2009). Why faculty promotion and tenure matters to community partners. </a:t>
            </a:r>
            <a:r>
              <a:rPr lang="en-US" sz="2400" i="1" dirty="0"/>
              <a:t>Metropolitan Universities 20</a:t>
            </a:r>
            <a:r>
              <a:rPr lang="en-US" sz="2400" dirty="0"/>
              <a:t>(2), 87-103.</a:t>
            </a:r>
          </a:p>
          <a:p>
            <a:pPr marL="466725" indent="-466725">
              <a:buNone/>
            </a:pPr>
            <a:r>
              <a:rPr lang="en-US" sz="2200" dirty="0" err="1"/>
              <a:t>Glassick</a:t>
            </a:r>
            <a:r>
              <a:rPr lang="en-US" sz="2200" dirty="0"/>
              <a:t>, C. , Huber, M., &amp; </a:t>
            </a:r>
            <a:r>
              <a:rPr lang="en-US" sz="2200" dirty="0" err="1"/>
              <a:t>Maeroff</a:t>
            </a:r>
            <a:r>
              <a:rPr lang="en-US" sz="2200" dirty="0"/>
              <a:t>, G. (1997). </a:t>
            </a:r>
            <a:r>
              <a:rPr lang="en-US" sz="2200" i="1" dirty="0"/>
              <a:t>Scholarship Assessed: Evaluation of the Professoriate. </a:t>
            </a:r>
            <a:r>
              <a:rPr lang="en-US" sz="2200" dirty="0"/>
              <a:t>San Francisco, CA: </a:t>
            </a:r>
            <a:r>
              <a:rPr lang="en-US" sz="2200" dirty="0" err="1"/>
              <a:t>Jossey</a:t>
            </a:r>
            <a:r>
              <a:rPr lang="en-US" sz="2200" dirty="0"/>
              <a:t> Bass.</a:t>
            </a:r>
          </a:p>
          <a:p>
            <a:pPr marL="466725" indent="-466725">
              <a:buNone/>
            </a:pPr>
            <a:r>
              <a:rPr lang="en-US" sz="2200" dirty="0"/>
              <a:t>Jordan, C. (Ed.) (2007). </a:t>
            </a:r>
            <a:r>
              <a:rPr lang="en-US" sz="2200" i="1" dirty="0"/>
              <a:t>Community engaged scholarship review, promotion, and tenure package</a:t>
            </a:r>
            <a:r>
              <a:rPr lang="en-US" sz="2200" dirty="0"/>
              <a:t>. Peer Review Working Group. Community Engaged Scholarship for Health Collaborative, Community-Campus Partnerships for Health. Retrieved from: </a:t>
            </a:r>
            <a:r>
              <a:rPr lang="en-US" sz="2200" dirty="0">
                <a:hlinkClick r:id="rId2"/>
              </a:rPr>
              <a:t>https://depts.washington.edu/ccph/pdf_files/CES_RPT_Package.pdf</a:t>
            </a:r>
            <a:r>
              <a:rPr lang="en-US" sz="2200" dirty="0"/>
              <a:t>.</a:t>
            </a:r>
          </a:p>
        </p:txBody>
      </p:sp>
    </p:spTree>
    <p:extLst>
      <p:ext uri="{BB962C8B-B14F-4D97-AF65-F5344CB8AC3E}">
        <p14:creationId xmlns:p14="http://schemas.microsoft.com/office/powerpoint/2010/main" val="3553130119"/>
      </p:ext>
    </p:extLst>
  </p:cSld>
  <p:clrMapOvr>
    <a:masterClrMapping/>
  </p:clrMapOvr>
  <p:transition spd="med">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a:xfrm>
            <a:off x="457200" y="1447800"/>
            <a:ext cx="8229600" cy="4724400"/>
          </a:xfrm>
        </p:spPr>
        <p:txBody>
          <a:bodyPr/>
          <a:lstStyle/>
          <a:p>
            <a:pPr marL="466725" indent="-466725">
              <a:buNone/>
            </a:pPr>
            <a:r>
              <a:rPr lang="en-US" sz="2200" dirty="0" err="1"/>
              <a:t>Seifer</a:t>
            </a:r>
            <a:r>
              <a:rPr lang="en-US" sz="2200" dirty="0"/>
              <a:t>, S. D. (2007). Making the best case for community-engaged scholarship in promotion and tenure review. In M. </a:t>
            </a:r>
            <a:r>
              <a:rPr lang="en-US" sz="2200" dirty="0" err="1"/>
              <a:t>Minkler</a:t>
            </a:r>
            <a:r>
              <a:rPr lang="en-US" sz="2200" dirty="0"/>
              <a:t> &amp; N. Wallerstein (Eds.). </a:t>
            </a:r>
            <a:r>
              <a:rPr lang="en-US" sz="2200" i="1" dirty="0"/>
              <a:t>Community-based Participatory Research for Health: From Practice to Outcomes, 2</a:t>
            </a:r>
            <a:r>
              <a:rPr lang="en-US" sz="2200" i="1" baseline="30000" dirty="0"/>
              <a:t>nd</a:t>
            </a:r>
            <a:r>
              <a:rPr lang="en-US" sz="2200" i="1" dirty="0"/>
              <a:t> edition</a:t>
            </a:r>
            <a:r>
              <a:rPr lang="en-US" sz="2200" dirty="0"/>
              <a:t> (pp. 425-430). San Francisco, CA: </a:t>
            </a:r>
            <a:r>
              <a:rPr lang="en-US" sz="2200" dirty="0" err="1"/>
              <a:t>Jossey</a:t>
            </a:r>
            <a:r>
              <a:rPr lang="en-US" sz="2200" dirty="0"/>
              <a:t>-Bass.</a:t>
            </a:r>
          </a:p>
          <a:p>
            <a:pPr marL="466725" indent="-466725">
              <a:buNone/>
            </a:pPr>
            <a:r>
              <a:rPr lang="en-US" sz="2200" dirty="0">
                <a:ea typeface="Calibri" pitchFamily="34" charset="0"/>
                <a:cs typeface="Times New Roman" pitchFamily="18" charset="0"/>
              </a:rPr>
              <a:t>University of Massachusetts-Boston, CLA Tenure Track Faculty Task Force. (2005). </a:t>
            </a:r>
            <a:r>
              <a:rPr lang="en-US" sz="2200" i="1" dirty="0">
                <a:ea typeface="Calibri" pitchFamily="34" charset="0"/>
                <a:cs typeface="Times New Roman" pitchFamily="18" charset="0"/>
              </a:rPr>
              <a:t>On Track Suggestions and Information for Faculty Anticipating Fourth Year or Tenure Review in the College of Liberal Arts</a:t>
            </a:r>
            <a:r>
              <a:rPr lang="en-US" sz="2200" dirty="0">
                <a:ea typeface="Calibri" pitchFamily="34" charset="0"/>
                <a:cs typeface="Times New Roman" pitchFamily="18" charset="0"/>
              </a:rPr>
              <a:t>. Retrieved from: https://www.umb.edu/academics/cla/info_for_faculty/junior_faculty_task_force.</a:t>
            </a:r>
          </a:p>
          <a:p>
            <a:pPr marL="466725" indent="-466725">
              <a:buNone/>
            </a:pPr>
            <a:endParaRPr lang="en-US" sz="2200" dirty="0"/>
          </a:p>
        </p:txBody>
      </p:sp>
    </p:spTree>
    <p:extLst>
      <p:ext uri="{BB962C8B-B14F-4D97-AF65-F5344CB8AC3E}">
        <p14:creationId xmlns:p14="http://schemas.microsoft.com/office/powerpoint/2010/main" val="3488834820"/>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5106"/>
            <a:ext cx="9143999" cy="342900"/>
          </a:xfrm>
          <a:solidFill>
            <a:schemeClr val="bg1"/>
          </a:solidFill>
        </p:spPr>
        <p:txBody>
          <a:bodyPr>
            <a:normAutofit fontScale="90000"/>
          </a:bodyPr>
          <a:lstStyle/>
          <a:p>
            <a:pPr algn="ctr"/>
            <a:r>
              <a:rPr lang="en-US" b="1" dirty="0"/>
              <a:t>Unfurling Your CES Project Worksheet</a:t>
            </a:r>
            <a:br>
              <a:rPr lang="en-US" b="1" dirty="0"/>
            </a:br>
            <a:r>
              <a:rPr lang="en-US" sz="2200" b="1" dirty="0"/>
              <a:t>(</a:t>
            </a:r>
            <a:r>
              <a:rPr lang="en-US" sz="2200" i="1" dirty="0"/>
              <a:t>Doberneck &amp; Carmichael, 2020</a:t>
            </a:r>
            <a:r>
              <a:rPr lang="en-US" sz="2200" dirty="0"/>
              <a:t>)</a:t>
            </a:r>
            <a:endParaRPr lang="en-US" sz="2200" b="1" dirty="0"/>
          </a:p>
        </p:txBody>
      </p:sp>
      <p:graphicFrame>
        <p:nvGraphicFramePr>
          <p:cNvPr id="4" name="Content Placeholder 3" descr="The Unfurling Tool has 5 columns. Column 1 is for topic and the choice between disciplinary and interdisciplinary venues for sharing. Column 2 is for sub-audience with choices about research, teaching and learning, methods, and community-engaged scholarship. Column 3 is for type of article. Column 4 is for potential journals or academic conferences. and Column 5 is for potential public or practitioner products." title="Blank Unfurling Tool"/>
          <p:cNvGraphicFramePr>
            <a:graphicFrameLocks noGrp="1"/>
          </p:cNvGraphicFramePr>
          <p:nvPr>
            <p:ph idx="1"/>
          </p:nvPr>
        </p:nvGraphicFramePr>
        <p:xfrm>
          <a:off x="0" y="1314451"/>
          <a:ext cx="9144000" cy="5843216"/>
        </p:xfrm>
        <a:graphic>
          <a:graphicData uri="http://schemas.openxmlformats.org/drawingml/2006/table">
            <a:tbl>
              <a:tblPr firstRow="1" bandRow="1">
                <a:tableStyleId>{00A15C55-8517-42AA-B614-E9B94910E393}</a:tableStyleId>
              </a:tblPr>
              <a:tblGrid>
                <a:gridCol w="1624319">
                  <a:extLst>
                    <a:ext uri="{9D8B030D-6E8A-4147-A177-3AD203B41FA5}">
                      <a16:colId xmlns:a16="http://schemas.microsoft.com/office/drawing/2014/main" val="20000"/>
                    </a:ext>
                  </a:extLst>
                </a:gridCol>
                <a:gridCol w="1776968">
                  <a:extLst>
                    <a:ext uri="{9D8B030D-6E8A-4147-A177-3AD203B41FA5}">
                      <a16:colId xmlns:a16="http://schemas.microsoft.com/office/drawing/2014/main" val="20001"/>
                    </a:ext>
                  </a:extLst>
                </a:gridCol>
                <a:gridCol w="2628021">
                  <a:extLst>
                    <a:ext uri="{9D8B030D-6E8A-4147-A177-3AD203B41FA5}">
                      <a16:colId xmlns:a16="http://schemas.microsoft.com/office/drawing/2014/main" val="20002"/>
                    </a:ext>
                  </a:extLst>
                </a:gridCol>
                <a:gridCol w="1557346">
                  <a:extLst>
                    <a:ext uri="{9D8B030D-6E8A-4147-A177-3AD203B41FA5}">
                      <a16:colId xmlns:a16="http://schemas.microsoft.com/office/drawing/2014/main" val="20003"/>
                    </a:ext>
                  </a:extLst>
                </a:gridCol>
                <a:gridCol w="1557346">
                  <a:extLst>
                    <a:ext uri="{9D8B030D-6E8A-4147-A177-3AD203B41FA5}">
                      <a16:colId xmlns:a16="http://schemas.microsoft.com/office/drawing/2014/main" val="2551384708"/>
                    </a:ext>
                  </a:extLst>
                </a:gridCol>
              </a:tblGrid>
              <a:tr h="883327">
                <a:tc>
                  <a:txBody>
                    <a:bodyPr/>
                    <a:lstStyle/>
                    <a:p>
                      <a:pPr marL="0" marR="0" algn="ctr">
                        <a:lnSpc>
                          <a:spcPct val="115000"/>
                        </a:lnSpc>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chemeClr val="accent4">
                        <a:lumMod val="75000"/>
                      </a:schemeClr>
                    </a:solidFill>
                  </a:tcPr>
                </a:tc>
                <a:tc>
                  <a:txBody>
                    <a:bodyPr/>
                    <a:lstStyle/>
                    <a:p>
                      <a:pPr marL="0" marR="0" algn="ctr">
                        <a:lnSpc>
                          <a:spcPct val="115000"/>
                        </a:lnSpc>
                        <a:spcBef>
                          <a:spcPts val="0"/>
                        </a:spcBef>
                        <a:spcAft>
                          <a:spcPts val="0"/>
                        </a:spcAft>
                      </a:pPr>
                      <a:r>
                        <a:rPr lang="en-US" sz="1800" kern="1200" dirty="0">
                          <a:effectLst/>
                        </a:rPr>
                        <a:t>Sub-Audience</a:t>
                      </a:r>
                      <a:endParaRPr lang="en-US" sz="1800" kern="1200" dirty="0">
                        <a:effectLst/>
                        <a:latin typeface="Calibri" panose="020F0502020204030204" pitchFamily="34" charset="0"/>
                      </a:endParaRPr>
                    </a:p>
                  </a:txBody>
                  <a:tcPr marL="52088" marR="52088" marT="26045" marB="26045">
                    <a:solidFill>
                      <a:schemeClr val="accent4">
                        <a:lumMod val="75000"/>
                      </a:schemeClr>
                    </a:solidFill>
                  </a:tcPr>
                </a:tc>
                <a:tc>
                  <a:txBody>
                    <a:bodyPr/>
                    <a:lstStyle/>
                    <a:p>
                      <a:pPr marL="0" marR="0" lvl="0" indent="0" algn="ctr">
                        <a:lnSpc>
                          <a:spcPct val="115000"/>
                        </a:lnSpc>
                        <a:spcBef>
                          <a:spcPts val="0"/>
                        </a:spcBef>
                        <a:spcAft>
                          <a:spcPts val="0"/>
                        </a:spcAft>
                        <a:buClr>
                          <a:srgbClr val="FFFFFF"/>
                        </a:buClr>
                        <a:buFont typeface="Century Gothic" panose="020B0502020202020204" pitchFamily="34" charset="0"/>
                        <a:buNone/>
                      </a:pPr>
                      <a:r>
                        <a:rPr lang="en-US" sz="1800" dirty="0">
                          <a:effectLst/>
                        </a:rPr>
                        <a:t>Type of Article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chemeClr val="accent4">
                        <a:lumMod val="75000"/>
                      </a:schemeClr>
                    </a:solidFill>
                  </a:tcPr>
                </a:tc>
                <a:tc>
                  <a:txBody>
                    <a:bodyPr/>
                    <a:lstStyle/>
                    <a:p>
                      <a:pPr marL="0" marR="0" algn="ctr">
                        <a:lnSpc>
                          <a:spcPct val="115000"/>
                        </a:lnSpc>
                        <a:spcBef>
                          <a:spcPts val="0"/>
                        </a:spcBef>
                        <a:spcAft>
                          <a:spcPts val="0"/>
                        </a:spcAft>
                      </a:pPr>
                      <a:r>
                        <a:rPr lang="en-US" sz="1800" dirty="0">
                          <a:effectLst/>
                        </a:rPr>
                        <a:t>Potential</a:t>
                      </a:r>
                      <a:r>
                        <a:rPr lang="en-US" sz="1800" baseline="0" dirty="0">
                          <a:effectLst/>
                        </a:rPr>
                        <a:t> Journals</a:t>
                      </a:r>
                    </a:p>
                    <a:p>
                      <a:pPr marL="0" marR="0" algn="ctr">
                        <a:lnSpc>
                          <a:spcPct val="115000"/>
                        </a:lnSpc>
                        <a:spcBef>
                          <a:spcPts val="0"/>
                        </a:spcBef>
                        <a:spcAft>
                          <a:spcPts val="0"/>
                        </a:spcAft>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or Academic Conferences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chemeClr val="accent4">
                        <a:lumMod val="75000"/>
                      </a:schemeClr>
                    </a:solidFill>
                  </a:tcPr>
                </a:tc>
                <a:tc>
                  <a:txBody>
                    <a:body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Potential Public or</a:t>
                      </a:r>
                      <a:r>
                        <a:rPr lang="en-US" sz="1800" baseline="0" dirty="0">
                          <a:effectLst/>
                          <a:latin typeface="+mn-lt"/>
                          <a:ea typeface="Calibri" panose="020F0502020204030204" pitchFamily="34" charset="0"/>
                          <a:cs typeface="Times New Roman" panose="02020603050405020304" pitchFamily="18" charset="0"/>
                        </a:rPr>
                        <a:t> Practitioner</a:t>
                      </a:r>
                      <a:r>
                        <a:rPr lang="en-US" sz="1800" dirty="0">
                          <a:effectLst/>
                          <a:latin typeface="+mn-lt"/>
                          <a:ea typeface="Calibri" panose="020F0502020204030204" pitchFamily="34" charset="0"/>
                          <a:cs typeface="Times New Roman" panose="02020603050405020304" pitchFamily="18" charset="0"/>
                        </a:rPr>
                        <a:t> Products</a:t>
                      </a:r>
                    </a:p>
                  </a:txBody>
                  <a:tcPr marL="52088" marR="52088" marT="26045" marB="26045">
                    <a:solidFill>
                      <a:schemeClr val="accent4">
                        <a:lumMod val="75000"/>
                      </a:schemeClr>
                    </a:solidFill>
                  </a:tcPr>
                </a:tc>
                <a:extLst>
                  <a:ext uri="{0D108BD9-81ED-4DB2-BD59-A6C34878D82A}">
                    <a16:rowId xmlns:a16="http://schemas.microsoft.com/office/drawing/2014/main" val="10000"/>
                  </a:ext>
                </a:extLst>
              </a:tr>
              <a:tr h="2442401">
                <a:tc rowSpan="2">
                  <a:txBody>
                    <a:bodyPr/>
                    <a:lstStyle/>
                    <a:p>
                      <a:pPr marL="0" marR="0" algn="ctr">
                        <a:lnSpc>
                          <a:spcPct val="115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rgbClr val="CACED6"/>
                    </a:solidFill>
                  </a:tcPr>
                </a:tc>
                <a:tc>
                  <a:txBody>
                    <a:bodyPr/>
                    <a:lstStyle/>
                    <a:p>
                      <a:pPr marL="0" marR="0" algn="l">
                        <a:lnSpc>
                          <a:spcPct val="115000"/>
                        </a:lnSpc>
                        <a:spcBef>
                          <a:spcPts val="0"/>
                        </a:spcBef>
                        <a:spcAft>
                          <a:spcPts val="0"/>
                        </a:spcAft>
                      </a:pPr>
                      <a:r>
                        <a:rPr lang="en-US" sz="1400" b="1" kern="1200" dirty="0">
                          <a:effectLst/>
                        </a:rPr>
                        <a:t>Disciplinary</a:t>
                      </a:r>
                      <a:endParaRPr lang="en-US" sz="1400" b="1"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Research</a:t>
                      </a: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Teaching</a:t>
                      </a:r>
                      <a:r>
                        <a:rPr lang="en-US" sz="1400" kern="1200" baseline="0" dirty="0">
                          <a:effectLst/>
                        </a:rPr>
                        <a:t> &amp; L</a:t>
                      </a:r>
                      <a:r>
                        <a:rPr lang="en-US" sz="1400" kern="1200" dirty="0">
                          <a:effectLst/>
                        </a:rPr>
                        <a:t>earning</a:t>
                      </a: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Methods</a:t>
                      </a:r>
                      <a:endParaRPr lang="en-US" sz="14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Community-Engaged Scholarship</a:t>
                      </a:r>
                      <a:endParaRPr lang="en-US" sz="1400" dirty="0">
                        <a:effectLst/>
                      </a:endParaRPr>
                    </a:p>
                    <a:p>
                      <a:pPr marL="0" marR="0" algn="l">
                        <a:lnSpc>
                          <a:spcPct val="115000"/>
                        </a:lnSpc>
                        <a:spcBef>
                          <a:spcPts val="0"/>
                        </a:spcBef>
                        <a:spcAft>
                          <a:spcPts val="0"/>
                        </a:spcAft>
                      </a:pPr>
                      <a:endParaRPr lang="en-US" sz="900" kern="1200" dirty="0">
                        <a:effectLst/>
                      </a:endParaRPr>
                    </a:p>
                  </a:txBody>
                  <a:tcPr marL="52088" marR="52088" marT="26045" marB="26045">
                    <a:solidFill>
                      <a:srgbClr val="FFFFFF"/>
                    </a:solidFill>
                  </a:tcPr>
                </a:tc>
                <a:tc rowSpan="2">
                  <a:txBody>
                    <a:bodyPr/>
                    <a:lstStyle/>
                    <a:p>
                      <a:pPr marL="0" marR="0" lvl="0" indent="0" algn="l">
                        <a:lnSpc>
                          <a:spcPct val="115000"/>
                        </a:lnSpc>
                        <a:spcBef>
                          <a:spcPts val="0"/>
                        </a:spcBef>
                        <a:spcAft>
                          <a:spcPts val="0"/>
                        </a:spcAft>
                        <a:buClr>
                          <a:srgbClr val="FFFFFF"/>
                        </a:buClr>
                        <a:buFont typeface="+mj-lt"/>
                        <a:buNone/>
                      </a:pPr>
                      <a:r>
                        <a:rPr lang="en-US" sz="1400" kern="1200" dirty="0">
                          <a:solidFill>
                            <a:schemeClr val="tx1"/>
                          </a:solidFill>
                          <a:effectLst/>
                        </a:rPr>
                        <a:t>Conceptual framework, program theory,</a:t>
                      </a:r>
                      <a:r>
                        <a:rPr lang="en-US" sz="1400" kern="1200" baseline="0" dirty="0">
                          <a:solidFill>
                            <a:schemeClr val="tx1"/>
                          </a:solidFill>
                          <a:effectLst/>
                        </a:rPr>
                        <a:t> models</a:t>
                      </a:r>
                    </a:p>
                    <a:p>
                      <a:pPr marL="0" marR="0" lvl="0" indent="0" algn="l">
                        <a:lnSpc>
                          <a:spcPct val="115000"/>
                        </a:lnSpc>
                        <a:spcBef>
                          <a:spcPts val="0"/>
                        </a:spcBef>
                        <a:spcAft>
                          <a:spcPts val="0"/>
                        </a:spcAft>
                        <a:buClr>
                          <a:srgbClr val="FFFFFF"/>
                        </a:buClr>
                        <a:buFont typeface="+mj-lt"/>
                        <a:buNone/>
                      </a:pPr>
                      <a:endParaRPr lang="en-US" sz="1400" dirty="0">
                        <a:solidFill>
                          <a:schemeClr val="tx1"/>
                        </a:solidFill>
                        <a:effectLst/>
                      </a:endParaRPr>
                    </a:p>
                    <a:p>
                      <a:pPr marL="0" marR="0" lvl="0" indent="0" algn="l">
                        <a:lnSpc>
                          <a:spcPct val="115000"/>
                        </a:lnSpc>
                        <a:spcBef>
                          <a:spcPts val="0"/>
                        </a:spcBef>
                        <a:spcAft>
                          <a:spcPts val="0"/>
                        </a:spcAft>
                        <a:buClr>
                          <a:srgbClr val="FFFFFF"/>
                        </a:buClr>
                        <a:buFont typeface="+mj-lt"/>
                        <a:buNone/>
                      </a:pPr>
                      <a:r>
                        <a:rPr lang="en-US" sz="1400" dirty="0">
                          <a:solidFill>
                            <a:schemeClr val="tx1"/>
                          </a:solidFill>
                          <a:effectLst/>
                        </a:rPr>
                        <a:t>Program description, case study</a:t>
                      </a:r>
                    </a:p>
                    <a:p>
                      <a:pPr marL="0" marR="0" lvl="0" indent="0" algn="l">
                        <a:lnSpc>
                          <a:spcPct val="115000"/>
                        </a:lnSpc>
                        <a:spcBef>
                          <a:spcPts val="0"/>
                        </a:spcBef>
                        <a:spcAft>
                          <a:spcPts val="0"/>
                        </a:spcAft>
                        <a:buClr>
                          <a:srgbClr val="FFFFFF"/>
                        </a:buClr>
                        <a:buFont typeface="+mj-lt"/>
                        <a:buNone/>
                      </a:pPr>
                      <a:endParaRPr lang="en-US" sz="1400" dirty="0">
                        <a:solidFill>
                          <a:schemeClr val="tx1"/>
                        </a:solidFill>
                        <a:effectLst/>
                      </a:endParaRPr>
                    </a:p>
                    <a:p>
                      <a:pPr marL="0" marR="0" lvl="0" indent="0" algn="l">
                        <a:lnSpc>
                          <a:spcPct val="115000"/>
                        </a:lnSpc>
                        <a:spcBef>
                          <a:spcPts val="0"/>
                        </a:spcBef>
                        <a:spcAft>
                          <a:spcPts val="0"/>
                        </a:spcAft>
                        <a:buClr>
                          <a:srgbClr val="FFFFFF"/>
                        </a:buClr>
                        <a:buFont typeface="+mj-lt"/>
                        <a:buNone/>
                      </a:pPr>
                      <a:r>
                        <a:rPr lang="en-US" sz="1400" dirty="0">
                          <a:solidFill>
                            <a:schemeClr val="tx1"/>
                          </a:solidFill>
                          <a:effectLst/>
                        </a:rPr>
                        <a:t>Methods or processes for partnership or engagement</a:t>
                      </a:r>
                    </a:p>
                    <a:p>
                      <a:pPr marL="0" marR="0" lvl="0" indent="0" algn="l">
                        <a:lnSpc>
                          <a:spcPct val="115000"/>
                        </a:lnSpc>
                        <a:spcBef>
                          <a:spcPts val="0"/>
                        </a:spcBef>
                        <a:spcAft>
                          <a:spcPts val="0"/>
                        </a:spcAft>
                        <a:buClr>
                          <a:srgbClr val="FFFFFF"/>
                        </a:buClr>
                        <a:buFont typeface="+mj-lt"/>
                        <a:buNone/>
                      </a:pPr>
                      <a:endParaRPr lang="en-US" sz="1400" dirty="0">
                        <a:solidFill>
                          <a:schemeClr val="tx1"/>
                        </a:solidFill>
                        <a:effectLst/>
                      </a:endParaRPr>
                    </a:p>
                    <a:p>
                      <a:pPr marL="0" marR="0" lvl="0" indent="0" algn="l">
                        <a:lnSpc>
                          <a:spcPct val="115000"/>
                        </a:lnSpc>
                        <a:spcBef>
                          <a:spcPts val="0"/>
                        </a:spcBef>
                        <a:spcAft>
                          <a:spcPts val="0"/>
                        </a:spcAft>
                        <a:buClr>
                          <a:srgbClr val="FFFFFF"/>
                        </a:buClr>
                        <a:buFont typeface="Arial" panose="020B0604020202020204" pitchFamily="34" charset="0"/>
                        <a:buNone/>
                      </a:pPr>
                      <a:r>
                        <a:rPr lang="en-US" sz="1400" dirty="0">
                          <a:solidFill>
                            <a:schemeClr val="tx1"/>
                          </a:solidFill>
                          <a:effectLst/>
                        </a:rPr>
                        <a:t>Results or Impacts on </a:t>
                      </a:r>
                    </a:p>
                    <a:p>
                      <a:pPr marL="285750" marR="0" lvl="0" indent="-285750" algn="l">
                        <a:lnSpc>
                          <a:spcPct val="115000"/>
                        </a:lnSpc>
                        <a:spcBef>
                          <a:spcPts val="0"/>
                        </a:spcBef>
                        <a:spcAft>
                          <a:spcPts val="0"/>
                        </a:spcAft>
                        <a:buClr>
                          <a:srgbClr val="FFFFFF"/>
                        </a:buClr>
                        <a:buFont typeface="Wingdings" panose="05000000000000000000" pitchFamily="2" charset="2"/>
                        <a:buChar char="§"/>
                      </a:pPr>
                      <a:r>
                        <a:rPr lang="en-US" sz="1400" dirty="0">
                          <a:solidFill>
                            <a:schemeClr val="tx1"/>
                          </a:solidFill>
                          <a:effectLst/>
                        </a:rPr>
                        <a:t>community </a:t>
                      </a:r>
                    </a:p>
                    <a:p>
                      <a:pPr marL="285750" marR="0" lvl="0" indent="-285750" algn="l">
                        <a:lnSpc>
                          <a:spcPct val="115000"/>
                        </a:lnSpc>
                        <a:spcBef>
                          <a:spcPts val="0"/>
                        </a:spcBef>
                        <a:spcAft>
                          <a:spcPts val="0"/>
                        </a:spcAft>
                        <a:buClr>
                          <a:srgbClr val="FFFFFF"/>
                        </a:buClr>
                        <a:buFont typeface="Wingdings" panose="05000000000000000000" pitchFamily="2" charset="2"/>
                        <a:buChar char="§"/>
                      </a:pPr>
                      <a:r>
                        <a:rPr lang="en-US" sz="1400" dirty="0">
                          <a:solidFill>
                            <a:schemeClr val="tx1"/>
                          </a:solidFill>
                          <a:effectLst/>
                        </a:rPr>
                        <a:t>students </a:t>
                      </a:r>
                    </a:p>
                    <a:p>
                      <a:pPr marL="285750" marR="0" lvl="0" indent="-285750" algn="l">
                        <a:lnSpc>
                          <a:spcPct val="115000"/>
                        </a:lnSpc>
                        <a:spcBef>
                          <a:spcPts val="0"/>
                        </a:spcBef>
                        <a:spcAft>
                          <a:spcPts val="0"/>
                        </a:spcAft>
                        <a:buClr>
                          <a:srgbClr val="FFFFFF"/>
                        </a:buClr>
                        <a:buFont typeface="Wingdings" panose="05000000000000000000" pitchFamily="2" charset="2"/>
                        <a:buChar char="§"/>
                      </a:pPr>
                      <a:r>
                        <a:rPr lang="en-US" sz="1400" dirty="0">
                          <a:solidFill>
                            <a:schemeClr val="tx1"/>
                          </a:solidFill>
                          <a:effectLst/>
                        </a:rPr>
                        <a:t>faculty </a:t>
                      </a:r>
                    </a:p>
                    <a:p>
                      <a:pPr marL="285750" marR="0" lvl="0" indent="-285750" algn="l">
                        <a:lnSpc>
                          <a:spcPct val="115000"/>
                        </a:lnSpc>
                        <a:spcBef>
                          <a:spcPts val="0"/>
                        </a:spcBef>
                        <a:spcAft>
                          <a:spcPts val="0"/>
                        </a:spcAft>
                        <a:buClr>
                          <a:srgbClr val="FFFFFF"/>
                        </a:buClr>
                        <a:buFont typeface="Wingdings" panose="05000000000000000000" pitchFamily="2" charset="2"/>
                        <a:buChar char="§"/>
                      </a:pPr>
                      <a:r>
                        <a:rPr lang="en-US" sz="1400" dirty="0">
                          <a:solidFill>
                            <a:schemeClr val="tx1"/>
                          </a:solidFill>
                          <a:effectLst/>
                        </a:rPr>
                        <a:t>organization</a:t>
                      </a:r>
                    </a:p>
                    <a:p>
                      <a:pPr marL="285750" marR="0" lvl="0" indent="-285750" algn="l">
                        <a:lnSpc>
                          <a:spcPct val="115000"/>
                        </a:lnSpc>
                        <a:spcBef>
                          <a:spcPts val="0"/>
                        </a:spcBef>
                        <a:spcAft>
                          <a:spcPts val="0"/>
                        </a:spcAft>
                        <a:buClr>
                          <a:srgbClr val="FFFFFF"/>
                        </a:buClr>
                        <a:buFont typeface="Wingdings" panose="05000000000000000000" pitchFamily="2" charset="2"/>
                        <a:buChar char="§"/>
                      </a:pPr>
                      <a:r>
                        <a:rPr lang="en-US" sz="1400" dirty="0">
                          <a:solidFill>
                            <a:schemeClr val="tx1"/>
                          </a:solidFill>
                          <a:effectLst/>
                        </a:rPr>
                        <a:t>institution</a:t>
                      </a:r>
                    </a:p>
                    <a:p>
                      <a:pPr marL="0" marR="0" lvl="0" indent="0" algn="l">
                        <a:lnSpc>
                          <a:spcPct val="115000"/>
                        </a:lnSpc>
                        <a:spcBef>
                          <a:spcPts val="0"/>
                        </a:spcBef>
                        <a:spcAft>
                          <a:spcPts val="0"/>
                        </a:spcAft>
                        <a:buClr>
                          <a:srgbClr val="FFFFFF"/>
                        </a:buClr>
                        <a:buFont typeface="+mj-lt"/>
                        <a:buNone/>
                      </a:pPr>
                      <a:endParaRPr lang="en-US" sz="1400" dirty="0">
                        <a:solidFill>
                          <a:schemeClr val="tx1"/>
                        </a:solidFill>
                        <a:effectLst/>
                      </a:endParaRPr>
                    </a:p>
                    <a:p>
                      <a:pPr marL="0" marR="0" lvl="0" indent="0" algn="l">
                        <a:lnSpc>
                          <a:spcPct val="115000"/>
                        </a:lnSpc>
                        <a:spcBef>
                          <a:spcPts val="0"/>
                        </a:spcBef>
                        <a:spcAft>
                          <a:spcPts val="0"/>
                        </a:spcAft>
                        <a:buClr>
                          <a:srgbClr val="FFFFFF"/>
                        </a:buClr>
                        <a:buFont typeface="+mj-lt"/>
                        <a:buNone/>
                      </a:pPr>
                      <a:r>
                        <a:rPr lang="en-US" sz="1400" dirty="0">
                          <a:solidFill>
                            <a:schemeClr val="tx1"/>
                          </a:solidFill>
                          <a:effectLst/>
                        </a:rPr>
                        <a:t>Reflections: critiques, lessons learned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rgbClr val="CACED6"/>
                    </a:solidFill>
                  </a:tcPr>
                </a:tc>
                <a:tc>
                  <a:txBody>
                    <a:bodyPr/>
                    <a:lstStyle/>
                    <a:p>
                      <a:pPr marL="0" marR="0" algn="ctr">
                        <a:lnSpc>
                          <a:spcPct val="115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rgbClr val="FFFFFF"/>
                    </a:solidFill>
                  </a:tcPr>
                </a:tc>
                <a:tc>
                  <a:txBody>
                    <a:bodyPr/>
                    <a:lstStyle/>
                    <a:p>
                      <a:pPr marL="0" marR="0" algn="ctr">
                        <a:lnSpc>
                          <a:spcPct val="115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088" marR="52088" marT="26045" marB="26045">
                    <a:solidFill>
                      <a:srgbClr val="CACED6"/>
                    </a:solidFill>
                  </a:tcPr>
                </a:tc>
                <a:extLst>
                  <a:ext uri="{0D108BD9-81ED-4DB2-BD59-A6C34878D82A}">
                    <a16:rowId xmlns:a16="http://schemas.microsoft.com/office/drawing/2014/main" val="10001"/>
                  </a:ext>
                </a:extLst>
              </a:tr>
              <a:tr h="2105395">
                <a:tc vMerge="1">
                  <a:txBody>
                    <a:bodyPr/>
                    <a:lstStyle/>
                    <a:p>
                      <a:pPr>
                        <a:lnSpc>
                          <a:spcPct val="107000"/>
                        </a:lnSpc>
                      </a:pPr>
                      <a:endParaRPr lang="en-US" sz="1600" dirty="0">
                        <a:effectLst/>
                        <a:latin typeface="Calibri" panose="020F0502020204030204" pitchFamily="34" charset="0"/>
                      </a:endParaRPr>
                    </a:p>
                  </a:txBody>
                  <a:tcPr marL="92601" marR="92601" marT="46301" marB="46301"/>
                </a:tc>
                <a:tc>
                  <a:txBody>
                    <a:bodyPr/>
                    <a:lstStyle/>
                    <a:p>
                      <a:pPr marL="0" marR="0" algn="l">
                        <a:lnSpc>
                          <a:spcPct val="115000"/>
                        </a:lnSpc>
                        <a:spcBef>
                          <a:spcPts val="0"/>
                        </a:spcBef>
                        <a:spcAft>
                          <a:spcPts val="0"/>
                        </a:spcAft>
                      </a:pPr>
                      <a:r>
                        <a:rPr lang="en-US" sz="1400" b="1" kern="1200" dirty="0">
                          <a:effectLst/>
                        </a:rPr>
                        <a:t>Interdisciplinary</a:t>
                      </a:r>
                      <a:endParaRPr lang="en-US" sz="1400" b="1"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Research</a:t>
                      </a:r>
                      <a:endParaRPr lang="en-US" sz="14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Teaching</a:t>
                      </a:r>
                      <a:r>
                        <a:rPr lang="en-US" sz="1400" kern="1200" baseline="0" dirty="0">
                          <a:effectLst/>
                        </a:rPr>
                        <a:t> &amp; L</a:t>
                      </a:r>
                      <a:r>
                        <a:rPr lang="en-US" sz="1400" kern="1200" dirty="0">
                          <a:effectLst/>
                        </a:rPr>
                        <a:t>earning</a:t>
                      </a:r>
                    </a:p>
                    <a:p>
                      <a:pPr marL="342900" marR="0" lvl="0" indent="-342900" algn="l">
                        <a:lnSpc>
                          <a:spcPct val="115000"/>
                        </a:lnSpc>
                        <a:spcBef>
                          <a:spcPts val="0"/>
                        </a:spcBef>
                        <a:spcAft>
                          <a:spcPts val="0"/>
                        </a:spcAft>
                        <a:buFont typeface="Symbol" panose="05050102010706020507" pitchFamily="18" charset="2"/>
                        <a:buChar char=""/>
                      </a:pPr>
                      <a:r>
                        <a:rPr lang="en-US" sz="1400" kern="1200" dirty="0">
                          <a:effectLst/>
                        </a:rPr>
                        <a:t>Methods</a:t>
                      </a:r>
                      <a:endParaRPr lang="en-US" sz="14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1400" dirty="0">
                          <a:effectLst/>
                        </a:rPr>
                        <a:t>Community-Engaged Scholarship</a:t>
                      </a:r>
                      <a:endParaRPr lang="en-US" sz="1400" dirty="0">
                        <a:effectLst/>
                        <a:latin typeface="Calibri" panose="020F0502020204030204" pitchFamily="34" charset="0"/>
                      </a:endParaRPr>
                    </a:p>
                  </a:txBody>
                  <a:tcPr marL="52088" marR="52088" marT="26045" marB="26045">
                    <a:solidFill>
                      <a:srgbClr val="FFFFFF"/>
                    </a:solidFill>
                  </a:tcPr>
                </a:tc>
                <a:tc vMerge="1">
                  <a:txBody>
                    <a:bodyPr/>
                    <a:lstStyle/>
                    <a:p>
                      <a:pPr>
                        <a:lnSpc>
                          <a:spcPct val="107000"/>
                        </a:lnSpc>
                      </a:pPr>
                      <a:endParaRPr lang="en-US" sz="1600" dirty="0">
                        <a:effectLst/>
                        <a:latin typeface="Calibri" panose="020F0502020204030204" pitchFamily="34" charset="0"/>
                      </a:endParaRPr>
                    </a:p>
                  </a:txBody>
                  <a:tcPr marL="92601" marR="92601" marT="46301" marB="46301"/>
                </a:tc>
                <a:tc>
                  <a:txBody>
                    <a:bodyPr/>
                    <a:lstStyle/>
                    <a:p>
                      <a:pPr>
                        <a:lnSpc>
                          <a:spcPct val="107000"/>
                        </a:lnSpc>
                      </a:pPr>
                      <a:endParaRPr lang="en-US" sz="900" dirty="0">
                        <a:effectLst/>
                        <a:latin typeface="Calibri" panose="020F0502020204030204" pitchFamily="34" charset="0"/>
                      </a:endParaRPr>
                    </a:p>
                  </a:txBody>
                  <a:tcPr marL="52088" marR="52088" marT="26045" marB="26045">
                    <a:solidFill>
                      <a:srgbClr val="FFFFFF"/>
                    </a:solidFill>
                  </a:tcPr>
                </a:tc>
                <a:tc>
                  <a:txBody>
                    <a:bodyPr/>
                    <a:lstStyle/>
                    <a:p>
                      <a:pPr>
                        <a:lnSpc>
                          <a:spcPct val="107000"/>
                        </a:lnSpc>
                      </a:pPr>
                      <a:endParaRPr lang="en-US" sz="900" dirty="0">
                        <a:effectLst/>
                        <a:latin typeface="Calibri" panose="020F0502020204030204" pitchFamily="34" charset="0"/>
                      </a:endParaRPr>
                    </a:p>
                  </a:txBody>
                  <a:tcPr marL="52088" marR="52088" marT="26045" marB="26045">
                    <a:solidFill>
                      <a:srgbClr val="CACED6"/>
                    </a:solidFill>
                  </a:tcPr>
                </a:tc>
                <a:extLst>
                  <a:ext uri="{0D108BD9-81ED-4DB2-BD59-A6C34878D82A}">
                    <a16:rowId xmlns:a16="http://schemas.microsoft.com/office/drawing/2014/main" val="10002"/>
                  </a:ext>
                </a:extLst>
              </a:tr>
            </a:tbl>
          </a:graphicData>
        </a:graphic>
      </p:graphicFrame>
      <p:cxnSp>
        <p:nvCxnSpPr>
          <p:cNvPr id="5" name="Straight Arrow Connector 4"/>
          <p:cNvCxnSpPr/>
          <p:nvPr/>
        </p:nvCxnSpPr>
        <p:spPr bwMode="auto">
          <a:xfrm flipV="1">
            <a:off x="894638" y="2954575"/>
            <a:ext cx="684819" cy="822466"/>
          </a:xfrm>
          <a:prstGeom prst="straightConnector1">
            <a:avLst/>
          </a:prstGeom>
          <a:noFill/>
          <a:ln w="9525" cap="flat" cmpd="sng" algn="ctr">
            <a:solidFill>
              <a:srgbClr val="7030A0"/>
            </a:solidFill>
            <a:prstDash val="solid"/>
            <a:round/>
            <a:headEnd type="none" w="med" len="med"/>
            <a:tailEnd type="triangle"/>
          </a:ln>
          <a:effectLst/>
        </p:spPr>
      </p:cxnSp>
      <p:cxnSp>
        <p:nvCxnSpPr>
          <p:cNvPr id="6" name="Straight Arrow Connector 5"/>
          <p:cNvCxnSpPr/>
          <p:nvPr/>
        </p:nvCxnSpPr>
        <p:spPr bwMode="auto">
          <a:xfrm>
            <a:off x="894639" y="3777041"/>
            <a:ext cx="660614" cy="935517"/>
          </a:xfrm>
          <a:prstGeom prst="straightConnector1">
            <a:avLst/>
          </a:prstGeom>
          <a:noFill/>
          <a:ln w="9525" cap="flat" cmpd="sng" algn="ctr">
            <a:solidFill>
              <a:srgbClr val="7030A0"/>
            </a:solidFill>
            <a:prstDash val="solid"/>
            <a:round/>
            <a:headEnd type="none" w="med" len="med"/>
            <a:tailEnd type="triangle"/>
          </a:ln>
          <a:effectLst/>
        </p:spPr>
      </p:cxnSp>
    </p:spTree>
    <p:extLst>
      <p:ext uri="{BB962C8B-B14F-4D97-AF65-F5344CB8AC3E}">
        <p14:creationId xmlns:p14="http://schemas.microsoft.com/office/powerpoint/2010/main" val="190809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 y="525780"/>
            <a:ext cx="8229600" cy="609600"/>
          </a:xfrm>
        </p:spPr>
        <p:txBody>
          <a:bodyPr/>
          <a:lstStyle/>
          <a:p>
            <a:r>
              <a:rPr lang="en-US" dirty="0"/>
              <a:t>Franz’s “How Farmers Learn” Project</a:t>
            </a:r>
          </a:p>
        </p:txBody>
      </p:sp>
      <p:sp>
        <p:nvSpPr>
          <p:cNvPr id="3" name="Content Placeholder 2"/>
          <p:cNvSpPr>
            <a:spLocks noGrp="1"/>
          </p:cNvSpPr>
          <p:nvPr>
            <p:ph idx="1"/>
          </p:nvPr>
        </p:nvSpPr>
        <p:spPr>
          <a:xfrm>
            <a:off x="2708910" y="1135380"/>
            <a:ext cx="6549390" cy="5574030"/>
          </a:xfrm>
        </p:spPr>
        <p:txBody>
          <a:bodyPr/>
          <a:lstStyle/>
          <a:p>
            <a:pPr marL="0" indent="0">
              <a:buNone/>
            </a:pPr>
            <a:r>
              <a:rPr lang="en-US" sz="1800" b="1" dirty="0"/>
              <a:t>Journal article—Disciplinary Journal</a:t>
            </a:r>
          </a:p>
          <a:p>
            <a:pPr marL="0" indent="0">
              <a:buNone/>
            </a:pPr>
            <a:r>
              <a:rPr lang="en-US" sz="1800" b="1" dirty="0"/>
              <a:t>Findings, results, impacts</a:t>
            </a:r>
          </a:p>
          <a:p>
            <a:r>
              <a:rPr lang="en-US" sz="1800" dirty="0"/>
              <a:t>Franz, N. (2010). How farmers learn: Implications for Agricultural Educators. </a:t>
            </a:r>
            <a:r>
              <a:rPr lang="en-US" sz="1800" i="1" dirty="0"/>
              <a:t>Journal of Rural Social Sciences, 25</a:t>
            </a:r>
            <a:r>
              <a:rPr lang="en-US" sz="1800" dirty="0"/>
              <a:t>(1), 37-59.</a:t>
            </a:r>
          </a:p>
          <a:p>
            <a:endParaRPr lang="en-US" sz="1400" dirty="0"/>
          </a:p>
          <a:p>
            <a:pPr marL="0" indent="0">
              <a:buNone/>
            </a:pPr>
            <a:r>
              <a:rPr lang="en-US" sz="1800" b="1" dirty="0"/>
              <a:t>Journal article—Community Engagement Journal</a:t>
            </a:r>
          </a:p>
          <a:p>
            <a:pPr marL="0" indent="0">
              <a:buNone/>
            </a:pPr>
            <a:r>
              <a:rPr lang="en-US" sz="1800" b="1" dirty="0"/>
              <a:t>Findings, results, impacts—Research Brief</a:t>
            </a:r>
          </a:p>
          <a:p>
            <a:r>
              <a:rPr lang="en-US" sz="1800" dirty="0"/>
              <a:t>Franz, N. (2010). Farmer, Agent, and Specialist Perspectives on Preferences for Learning Among Today’s Farmers. </a:t>
            </a:r>
            <a:r>
              <a:rPr lang="en-US" sz="1800" i="1" dirty="0"/>
              <a:t>Journal of Extension, 48(3</a:t>
            </a:r>
            <a:r>
              <a:rPr lang="en-US" sz="1800" dirty="0"/>
              <a:t>).</a:t>
            </a:r>
          </a:p>
          <a:p>
            <a:endParaRPr lang="en-US" sz="1400" dirty="0"/>
          </a:p>
          <a:p>
            <a:pPr marL="0" indent="0">
              <a:buNone/>
            </a:pPr>
            <a:r>
              <a:rPr lang="en-US" sz="1800" b="1" dirty="0"/>
              <a:t>Journal article—Methods Journal</a:t>
            </a:r>
          </a:p>
          <a:p>
            <a:pPr marL="0" indent="0">
              <a:buNone/>
            </a:pPr>
            <a:r>
              <a:rPr lang="en-US" sz="1800" b="1" dirty="0"/>
              <a:t>Critical reflections</a:t>
            </a:r>
          </a:p>
          <a:p>
            <a:r>
              <a:rPr lang="en-US" sz="1800" dirty="0"/>
              <a:t>Piercy, F.P., Franz, N., Donaldson, J.L., &amp; Richard, R. F. (2011). Consistency and change in participatory action research: Reflection on a focus group study about how farmers learn. </a:t>
            </a:r>
            <a:r>
              <a:rPr lang="en-US" sz="1800" i="1" dirty="0"/>
              <a:t>The Qualitative Report, 16</a:t>
            </a:r>
            <a:r>
              <a:rPr lang="en-US" sz="1800" dirty="0"/>
              <a:t>(3), 820-829.</a:t>
            </a:r>
          </a:p>
          <a:p>
            <a:endParaRPr lang="en-US" sz="1800" dirty="0"/>
          </a:p>
        </p:txBody>
      </p:sp>
      <p:pic>
        <p:nvPicPr>
          <p:cNvPr id="4" name="Picture 2" descr="A fern leaf unfurling itself a bit more&#10;&#10;https://upload.wikimedia.org/wikipedia/commons/0/01/Fern_Frond_Trichomes.jpg"/>
          <p:cNvPicPr>
            <a:picLocks noChangeAspect="1" noChangeArrowheads="1"/>
          </p:cNvPicPr>
          <p:nvPr/>
        </p:nvPicPr>
        <p:blipFill>
          <a:blip r:embed="rId3" cstate="print"/>
          <a:srcRect r="16723"/>
          <a:stretch>
            <a:fillRect/>
          </a:stretch>
        </p:blipFill>
        <p:spPr bwMode="auto">
          <a:xfrm>
            <a:off x="308610" y="1135380"/>
            <a:ext cx="2286000" cy="1828800"/>
          </a:xfrm>
          <a:prstGeom prst="rect">
            <a:avLst/>
          </a:prstGeom>
          <a:noFill/>
        </p:spPr>
      </p:pic>
    </p:spTree>
    <p:extLst>
      <p:ext uri="{BB962C8B-B14F-4D97-AF65-F5344CB8AC3E}">
        <p14:creationId xmlns:p14="http://schemas.microsoft.com/office/powerpoint/2010/main" val="2585318609"/>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8" y="609600"/>
            <a:ext cx="8229600" cy="609600"/>
          </a:xfrm>
        </p:spPr>
        <p:txBody>
          <a:bodyPr/>
          <a:lstStyle/>
          <a:p>
            <a:r>
              <a:rPr lang="en-US" dirty="0"/>
              <a:t>Franz’s Unfurling “How Farmers Learn”</a:t>
            </a:r>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4110249319"/>
              </p:ext>
            </p:extLst>
          </p:nvPr>
        </p:nvGraphicFramePr>
        <p:xfrm>
          <a:off x="0" y="1600200"/>
          <a:ext cx="9130553" cy="5259908"/>
        </p:xfrm>
        <a:graphic>
          <a:graphicData uri="http://schemas.openxmlformats.org/drawingml/2006/table">
            <a:tbl>
              <a:tblPr firstRow="1" bandRow="1">
                <a:tableStyleId>{00A15C55-8517-42AA-B614-E9B94910E393}</a:tableStyleId>
              </a:tblPr>
              <a:tblGrid>
                <a:gridCol w="2958353">
                  <a:extLst>
                    <a:ext uri="{9D8B030D-6E8A-4147-A177-3AD203B41FA5}">
                      <a16:colId xmlns:a16="http://schemas.microsoft.com/office/drawing/2014/main" val="20000"/>
                    </a:ext>
                  </a:extLst>
                </a:gridCol>
                <a:gridCol w="1855694">
                  <a:extLst>
                    <a:ext uri="{9D8B030D-6E8A-4147-A177-3AD203B41FA5}">
                      <a16:colId xmlns:a16="http://schemas.microsoft.com/office/drawing/2014/main" val="20001"/>
                    </a:ext>
                  </a:extLst>
                </a:gridCol>
                <a:gridCol w="2356121">
                  <a:extLst>
                    <a:ext uri="{9D8B030D-6E8A-4147-A177-3AD203B41FA5}">
                      <a16:colId xmlns:a16="http://schemas.microsoft.com/office/drawing/2014/main" val="20002"/>
                    </a:ext>
                  </a:extLst>
                </a:gridCol>
                <a:gridCol w="1960385">
                  <a:extLst>
                    <a:ext uri="{9D8B030D-6E8A-4147-A177-3AD203B41FA5}">
                      <a16:colId xmlns:a16="http://schemas.microsoft.com/office/drawing/2014/main" val="20003"/>
                    </a:ext>
                  </a:extLst>
                </a:gridCol>
              </a:tblGrid>
              <a:tr h="1017494">
                <a:tc>
                  <a:txBody>
                    <a:bodyPr/>
                    <a:lstStyle/>
                    <a:p>
                      <a:pPr marL="0" marR="0" algn="ctr">
                        <a:lnSpc>
                          <a:spcPct val="115000"/>
                        </a:lnSpc>
                        <a:spcBef>
                          <a:spcPts val="0"/>
                        </a:spcBef>
                        <a:spcAft>
                          <a:spcPts val="0"/>
                        </a:spcAft>
                      </a:pPr>
                      <a:r>
                        <a:rPr lang="en-US" sz="2000" kern="1200" dirty="0">
                          <a:effectLst/>
                        </a:rPr>
                        <a:t>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601" marR="92601" marT="46301" marB="46301"/>
                </a:tc>
                <a:tc>
                  <a:txBody>
                    <a:bodyPr/>
                    <a:lstStyle/>
                    <a:p>
                      <a:pPr marL="0" marR="0" algn="ctr">
                        <a:lnSpc>
                          <a:spcPct val="115000"/>
                        </a:lnSpc>
                        <a:spcBef>
                          <a:spcPts val="0"/>
                        </a:spcBef>
                        <a:spcAft>
                          <a:spcPts val="0"/>
                        </a:spcAft>
                      </a:pPr>
                      <a:r>
                        <a:rPr lang="en-US" sz="2000" kern="1200" dirty="0">
                          <a:effectLst/>
                        </a:rPr>
                        <a:t>Sub-Audience</a:t>
                      </a:r>
                      <a:endParaRPr lang="en-US" sz="2000" dirty="0">
                        <a:effectLst/>
                      </a:endParaRPr>
                    </a:p>
                    <a:p>
                      <a:pPr marL="0" marR="0" algn="l">
                        <a:lnSpc>
                          <a:spcPct val="115000"/>
                        </a:lnSpc>
                        <a:spcBef>
                          <a:spcPts val="0"/>
                        </a:spcBef>
                        <a:spcAft>
                          <a:spcPts val="0"/>
                        </a:spcAft>
                      </a:pPr>
                      <a:endParaRPr lang="en-US" sz="2000" kern="1200" dirty="0">
                        <a:effectLst/>
                      </a:endParaRPr>
                    </a:p>
                  </a:txBody>
                  <a:tcPr marL="92601" marR="92601" marT="46301" marB="46301"/>
                </a:tc>
                <a:tc>
                  <a:txBody>
                    <a:bodyPr/>
                    <a:lstStyle/>
                    <a:p>
                      <a:pPr marL="228600" marR="0" algn="ctr">
                        <a:lnSpc>
                          <a:spcPct val="115000"/>
                        </a:lnSpc>
                        <a:spcBef>
                          <a:spcPts val="0"/>
                        </a:spcBef>
                        <a:spcAft>
                          <a:spcPts val="0"/>
                        </a:spcAft>
                      </a:pPr>
                      <a:r>
                        <a:rPr lang="en-US" sz="2000" dirty="0">
                          <a:effectLst/>
                        </a:rPr>
                        <a:t>Type of Article</a:t>
                      </a:r>
                    </a:p>
                  </a:txBody>
                  <a:tcPr marL="92601" marR="92601" marT="46301" marB="46301"/>
                </a:tc>
                <a:tc>
                  <a:txBody>
                    <a:bodyPr/>
                    <a:lstStyle/>
                    <a:p>
                      <a:pPr marL="0" marR="0" algn="ctr">
                        <a:lnSpc>
                          <a:spcPct val="115000"/>
                        </a:lnSpc>
                        <a:spcBef>
                          <a:spcPts val="0"/>
                        </a:spcBef>
                        <a:spcAft>
                          <a:spcPts val="0"/>
                        </a:spcAft>
                      </a:pPr>
                      <a:r>
                        <a:rPr lang="en-US" sz="2000" kern="1200" dirty="0">
                          <a:effectLst/>
                        </a:rPr>
                        <a:t>Potential</a:t>
                      </a:r>
                    </a:p>
                    <a:p>
                      <a:pPr marL="0" marR="0" algn="ctr">
                        <a:lnSpc>
                          <a:spcPct val="115000"/>
                        </a:lnSpc>
                        <a:spcBef>
                          <a:spcPts val="0"/>
                        </a:spcBef>
                        <a:spcAft>
                          <a:spcPts val="0"/>
                        </a:spcAft>
                      </a:pPr>
                      <a:r>
                        <a:rPr lang="en-US" sz="2000" kern="1200" dirty="0">
                          <a:effectLst/>
                        </a:rPr>
                        <a:t>Journals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601" marR="92601" marT="46301" marB="46301"/>
                </a:tc>
                <a:extLst>
                  <a:ext uri="{0D108BD9-81ED-4DB2-BD59-A6C34878D82A}">
                    <a16:rowId xmlns:a16="http://schemas.microsoft.com/office/drawing/2014/main" val="10000"/>
                  </a:ext>
                </a:extLst>
              </a:tr>
              <a:tr h="1026331">
                <a:tc>
                  <a:txBody>
                    <a:bodyPr/>
                    <a:lstStyle/>
                    <a:p>
                      <a:pPr>
                        <a:lnSpc>
                          <a:spcPct val="107000"/>
                        </a:lnSpc>
                      </a:pPr>
                      <a:r>
                        <a:rPr lang="en-US" sz="2000" dirty="0">
                          <a:effectLst/>
                          <a:latin typeface="Calibri" panose="020F0502020204030204" pitchFamily="34" charset="0"/>
                        </a:rPr>
                        <a:t>How</a:t>
                      </a:r>
                      <a:r>
                        <a:rPr lang="en-US" sz="2000" baseline="0" dirty="0">
                          <a:effectLst/>
                          <a:latin typeface="Calibri" panose="020F0502020204030204" pitchFamily="34" charset="0"/>
                        </a:rPr>
                        <a:t> famers learn: implications for agricultural education</a:t>
                      </a:r>
                      <a:endParaRPr lang="en-US" sz="2000" dirty="0">
                        <a:effectLst/>
                        <a:latin typeface="Calibri" panose="020F0502020204030204" pitchFamily="34" charset="0"/>
                      </a:endParaRPr>
                    </a:p>
                  </a:txBody>
                  <a:tcPr marL="92601" marR="92601" marT="46301" marB="46301"/>
                </a:tc>
                <a:tc>
                  <a:txBody>
                    <a:bodyPr/>
                    <a:lstStyle/>
                    <a:p>
                      <a:pPr>
                        <a:lnSpc>
                          <a:spcPct val="107000"/>
                        </a:lnSpc>
                      </a:pPr>
                      <a:r>
                        <a:rPr lang="en-US" sz="2000" dirty="0">
                          <a:effectLst/>
                          <a:latin typeface="Calibri" panose="020F0502020204030204" pitchFamily="34" charset="0"/>
                        </a:rPr>
                        <a:t>Discipline</a:t>
                      </a:r>
                    </a:p>
                    <a:p>
                      <a:pPr marL="342900" indent="-342900">
                        <a:lnSpc>
                          <a:spcPct val="107000"/>
                        </a:lnSpc>
                        <a:buFont typeface="Arial" panose="020B0604020202020204" pitchFamily="34" charset="0"/>
                        <a:buChar char="•"/>
                      </a:pPr>
                      <a:r>
                        <a:rPr lang="en-US" sz="2000" dirty="0">
                          <a:effectLst/>
                          <a:latin typeface="Calibri" panose="020F0502020204030204" pitchFamily="34" charset="0"/>
                        </a:rPr>
                        <a:t>Research</a:t>
                      </a:r>
                    </a:p>
                  </a:txBody>
                  <a:tcPr marL="92601" marR="92601" marT="46301" marB="46301"/>
                </a:tc>
                <a:tc>
                  <a:txBody>
                    <a:bodyPr/>
                    <a:lstStyle/>
                    <a:p>
                      <a:pPr>
                        <a:lnSpc>
                          <a:spcPct val="107000"/>
                        </a:lnSpc>
                      </a:pPr>
                      <a:r>
                        <a:rPr lang="en-US" sz="2000" dirty="0">
                          <a:effectLst/>
                          <a:latin typeface="Calibri" panose="020F0502020204030204" pitchFamily="34" charset="0"/>
                        </a:rPr>
                        <a:t>Results,</a:t>
                      </a:r>
                      <a:r>
                        <a:rPr lang="en-US" sz="2000" baseline="0" dirty="0">
                          <a:effectLst/>
                          <a:latin typeface="Calibri" panose="020F0502020204030204" pitchFamily="34" charset="0"/>
                        </a:rPr>
                        <a:t> impacts, findings</a:t>
                      </a:r>
                      <a:endParaRPr lang="en-US" sz="2000" dirty="0">
                        <a:effectLst/>
                        <a:latin typeface="Calibri" panose="020F0502020204030204" pitchFamily="34" charset="0"/>
                      </a:endParaRPr>
                    </a:p>
                  </a:txBody>
                  <a:tcPr marL="92601" marR="92601" marT="46301" marB="46301"/>
                </a:tc>
                <a:tc>
                  <a:txBody>
                    <a:bodyPr/>
                    <a:lstStyle/>
                    <a:p>
                      <a:pPr>
                        <a:lnSpc>
                          <a:spcPct val="107000"/>
                        </a:lnSpc>
                      </a:pPr>
                      <a:r>
                        <a:rPr lang="en-US" sz="2000" dirty="0">
                          <a:effectLst/>
                          <a:latin typeface="Calibri" panose="020F0502020204030204" pitchFamily="34" charset="0"/>
                        </a:rPr>
                        <a:t>Journal of Rural Social</a:t>
                      </a:r>
                      <a:r>
                        <a:rPr lang="en-US" sz="2000" baseline="0" dirty="0">
                          <a:effectLst/>
                          <a:latin typeface="Calibri" panose="020F0502020204030204" pitchFamily="34" charset="0"/>
                        </a:rPr>
                        <a:t> Sciences</a:t>
                      </a:r>
                      <a:endParaRPr lang="en-US" sz="2000" dirty="0">
                        <a:effectLst/>
                        <a:latin typeface="Calibri" panose="020F0502020204030204" pitchFamily="34" charset="0"/>
                      </a:endParaRPr>
                    </a:p>
                  </a:txBody>
                  <a:tcPr marL="92601" marR="92601" marT="46301" marB="46301"/>
                </a:tc>
                <a:extLst>
                  <a:ext uri="{0D108BD9-81ED-4DB2-BD59-A6C34878D82A}">
                    <a16:rowId xmlns:a16="http://schemas.microsoft.com/office/drawing/2014/main" val="10001"/>
                  </a:ext>
                </a:extLst>
              </a:tr>
              <a:tr h="1026331">
                <a:tc>
                  <a:txBody>
                    <a:bodyPr/>
                    <a:lstStyle/>
                    <a:p>
                      <a:pPr>
                        <a:lnSpc>
                          <a:spcPct val="107000"/>
                        </a:lnSpc>
                      </a:pPr>
                      <a:r>
                        <a:rPr lang="en-US" sz="2000" dirty="0">
                          <a:effectLst/>
                          <a:latin typeface="Calibri" panose="020F0502020204030204" pitchFamily="34" charset="0"/>
                        </a:rPr>
                        <a:t>Farmer, agent, and specialist perspectives on preferences for learning among</a:t>
                      </a:r>
                      <a:r>
                        <a:rPr lang="en-US" sz="2000" baseline="0" dirty="0">
                          <a:effectLst/>
                          <a:latin typeface="Calibri" panose="020F0502020204030204" pitchFamily="34" charset="0"/>
                        </a:rPr>
                        <a:t> today’s farmers</a:t>
                      </a:r>
                      <a:endParaRPr lang="en-US" sz="2000" dirty="0">
                        <a:effectLst/>
                        <a:latin typeface="Calibri" panose="020F0502020204030204" pitchFamily="34" charset="0"/>
                      </a:endParaRPr>
                    </a:p>
                  </a:txBody>
                  <a:tcPr marL="92601" marR="92601" marT="46301" marB="46301"/>
                </a:tc>
                <a:tc>
                  <a:txBody>
                    <a:bodyPr/>
                    <a:lstStyle/>
                    <a:p>
                      <a:pPr>
                        <a:lnSpc>
                          <a:spcPct val="107000"/>
                        </a:lnSpc>
                      </a:pPr>
                      <a:r>
                        <a:rPr lang="en-US" sz="2000" dirty="0">
                          <a:effectLst/>
                          <a:latin typeface="Calibri" panose="020F0502020204030204" pitchFamily="34" charset="0"/>
                        </a:rPr>
                        <a:t>Interdisciplinary</a:t>
                      </a:r>
                    </a:p>
                    <a:p>
                      <a:pPr marL="342900" indent="-342900">
                        <a:lnSpc>
                          <a:spcPct val="107000"/>
                        </a:lnSpc>
                        <a:buFont typeface="Arial" panose="020B0604020202020204" pitchFamily="34" charset="0"/>
                        <a:buChar char="•"/>
                      </a:pPr>
                      <a:r>
                        <a:rPr lang="en-US" sz="2000" dirty="0">
                          <a:effectLst/>
                          <a:latin typeface="Calibri" panose="020F0502020204030204" pitchFamily="34" charset="0"/>
                        </a:rPr>
                        <a:t>Research</a:t>
                      </a:r>
                    </a:p>
                  </a:txBody>
                  <a:tcPr marL="92601" marR="92601" marT="46301" marB="46301"/>
                </a:tc>
                <a:tc>
                  <a:txBody>
                    <a:bodyPr/>
                    <a:lstStyle/>
                    <a:p>
                      <a:pPr>
                        <a:lnSpc>
                          <a:spcPct val="107000"/>
                        </a:lnSpc>
                      </a:pPr>
                      <a:r>
                        <a:rPr lang="en-US" sz="2000" dirty="0">
                          <a:effectLst/>
                          <a:latin typeface="Calibri" panose="020F0502020204030204" pitchFamily="34" charset="0"/>
                        </a:rPr>
                        <a:t>Research Brief</a:t>
                      </a:r>
                    </a:p>
                  </a:txBody>
                  <a:tcPr marL="92601" marR="92601" marT="46301" marB="46301"/>
                </a:tc>
                <a:tc>
                  <a:txBody>
                    <a:bodyPr/>
                    <a:lstStyle/>
                    <a:p>
                      <a:pPr>
                        <a:lnSpc>
                          <a:spcPct val="107000"/>
                        </a:lnSpc>
                      </a:pPr>
                      <a:r>
                        <a:rPr lang="en-US" sz="2000" dirty="0">
                          <a:effectLst/>
                          <a:latin typeface="Calibri" panose="020F0502020204030204" pitchFamily="34" charset="0"/>
                        </a:rPr>
                        <a:t>Journal of Extension</a:t>
                      </a:r>
                    </a:p>
                  </a:txBody>
                  <a:tcPr marL="92601" marR="92601" marT="46301" marB="46301"/>
                </a:tc>
                <a:extLst>
                  <a:ext uri="{0D108BD9-81ED-4DB2-BD59-A6C34878D82A}">
                    <a16:rowId xmlns:a16="http://schemas.microsoft.com/office/drawing/2014/main" val="10002"/>
                  </a:ext>
                </a:extLst>
              </a:tr>
              <a:tr h="1026331">
                <a:tc>
                  <a:txBody>
                    <a:bodyPr/>
                    <a:lstStyle/>
                    <a:p>
                      <a:pPr>
                        <a:lnSpc>
                          <a:spcPct val="107000"/>
                        </a:lnSpc>
                      </a:pPr>
                      <a:r>
                        <a:rPr lang="en-US" sz="2000" dirty="0">
                          <a:effectLst/>
                          <a:latin typeface="Calibri" panose="020F0502020204030204" pitchFamily="34" charset="0"/>
                        </a:rPr>
                        <a:t>Consistency and change in participatory</a:t>
                      </a:r>
                      <a:r>
                        <a:rPr lang="en-US" sz="2000" baseline="0" dirty="0">
                          <a:effectLst/>
                          <a:latin typeface="Calibri" panose="020F0502020204030204" pitchFamily="34" charset="0"/>
                        </a:rPr>
                        <a:t> action research: Reflection on a focus group study about how famers learn</a:t>
                      </a:r>
                      <a:endParaRPr lang="en-US" sz="2000" dirty="0">
                        <a:effectLst/>
                        <a:latin typeface="Calibri" panose="020F0502020204030204" pitchFamily="34" charset="0"/>
                      </a:endParaRPr>
                    </a:p>
                  </a:txBody>
                  <a:tcPr marL="92601" marR="92601" marT="46301" marB="46301"/>
                </a:tc>
                <a:tc>
                  <a:txBody>
                    <a:bodyPr/>
                    <a:lstStyle/>
                    <a:p>
                      <a:pPr>
                        <a:lnSpc>
                          <a:spcPct val="107000"/>
                        </a:lnSpc>
                      </a:pPr>
                      <a:r>
                        <a:rPr lang="en-US" sz="2000" dirty="0">
                          <a:effectLst/>
                          <a:latin typeface="Calibri" panose="020F0502020204030204" pitchFamily="34" charset="0"/>
                        </a:rPr>
                        <a:t>Interdisciplinary</a:t>
                      </a:r>
                    </a:p>
                    <a:p>
                      <a:pPr marL="342900" indent="-342900">
                        <a:lnSpc>
                          <a:spcPct val="107000"/>
                        </a:lnSpc>
                        <a:buFont typeface="Arial" panose="020B0604020202020204" pitchFamily="34" charset="0"/>
                        <a:buChar char="•"/>
                      </a:pPr>
                      <a:r>
                        <a:rPr lang="en-US" sz="2000" dirty="0">
                          <a:effectLst/>
                          <a:latin typeface="Calibri" panose="020F0502020204030204" pitchFamily="34" charset="0"/>
                        </a:rPr>
                        <a:t>Methods</a:t>
                      </a:r>
                    </a:p>
                  </a:txBody>
                  <a:tcPr marL="92601" marR="92601" marT="46301" marB="46301"/>
                </a:tc>
                <a:tc>
                  <a:txBody>
                    <a:bodyPr/>
                    <a:lstStyle/>
                    <a:p>
                      <a:pPr>
                        <a:lnSpc>
                          <a:spcPct val="107000"/>
                        </a:lnSpc>
                      </a:pPr>
                      <a:r>
                        <a:rPr lang="en-US" sz="2000" dirty="0">
                          <a:effectLst/>
                          <a:latin typeface="Calibri" panose="020F0502020204030204" pitchFamily="34" charset="0"/>
                        </a:rPr>
                        <a:t>Reflections</a:t>
                      </a:r>
                    </a:p>
                  </a:txBody>
                  <a:tcPr marL="92601" marR="92601" marT="46301" marB="46301"/>
                </a:tc>
                <a:tc>
                  <a:txBody>
                    <a:bodyPr/>
                    <a:lstStyle/>
                    <a:p>
                      <a:pPr>
                        <a:lnSpc>
                          <a:spcPct val="107000"/>
                        </a:lnSpc>
                      </a:pPr>
                      <a:r>
                        <a:rPr lang="en-US" sz="2000" dirty="0">
                          <a:effectLst/>
                          <a:latin typeface="Calibri" panose="020F0502020204030204" pitchFamily="34" charset="0"/>
                        </a:rPr>
                        <a:t>The Qualitative Report</a:t>
                      </a:r>
                    </a:p>
                  </a:txBody>
                  <a:tcPr marL="92601" marR="92601" marT="46301" marB="4630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1814597"/>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lstStyle/>
          <a:p>
            <a:r>
              <a:rPr lang="en-US" sz="2800" dirty="0"/>
              <a:t>Franz—Academic &amp; Public Products Example</a:t>
            </a:r>
          </a:p>
        </p:txBody>
      </p:sp>
      <p:pic>
        <p:nvPicPr>
          <p:cNvPr id="4" name="Content Placeholder 3" descr="Screen shot of Nancy Franz's table that depicts both academic and public products related to one project."/>
          <p:cNvPicPr>
            <a:picLocks noGrp="1" noChangeAspect="1"/>
          </p:cNvPicPr>
          <p:nvPr>
            <p:ph idx="1"/>
          </p:nvPr>
        </p:nvPicPr>
        <p:blipFill rotWithShape="1">
          <a:blip r:embed="rId2"/>
          <a:srcRect l="63578" t="29951" r="13146" b="6895"/>
          <a:stretch/>
        </p:blipFill>
        <p:spPr>
          <a:xfrm>
            <a:off x="1114938" y="1295400"/>
            <a:ext cx="6914124" cy="5276175"/>
          </a:xfrm>
          <a:prstGeom prst="rect">
            <a:avLst/>
          </a:prstGeom>
        </p:spPr>
      </p:pic>
    </p:spTree>
    <p:extLst>
      <p:ext uri="{BB962C8B-B14F-4D97-AF65-F5344CB8AC3E}">
        <p14:creationId xmlns:p14="http://schemas.microsoft.com/office/powerpoint/2010/main" val="916214892"/>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457200"/>
          </a:xfrm>
        </p:spPr>
        <p:txBody>
          <a:bodyPr>
            <a:normAutofit fontScale="90000"/>
          </a:bodyPr>
          <a:lstStyle/>
          <a:p>
            <a:r>
              <a:rPr lang="en-US" dirty="0"/>
              <a:t>Christine Carmichael at Fair Forests Consulting, </a:t>
            </a:r>
            <a:r>
              <a:rPr lang="en-US" sz="2200" dirty="0"/>
              <a:t>https://fairforests.com/</a:t>
            </a:r>
          </a:p>
        </p:txBody>
      </p:sp>
      <p:sp>
        <p:nvSpPr>
          <p:cNvPr id="3" name="Content Placeholder 2"/>
          <p:cNvSpPr>
            <a:spLocks noGrp="1"/>
          </p:cNvSpPr>
          <p:nvPr>
            <p:ph idx="1"/>
          </p:nvPr>
        </p:nvSpPr>
        <p:spPr>
          <a:xfrm>
            <a:off x="2444675" y="1371600"/>
            <a:ext cx="6705600" cy="4129934"/>
          </a:xfrm>
        </p:spPr>
        <p:txBody>
          <a:bodyPr>
            <a:noAutofit/>
          </a:bodyPr>
          <a:lstStyle/>
          <a:p>
            <a:pPr>
              <a:buNone/>
            </a:pPr>
            <a:r>
              <a:rPr lang="en-US" sz="1800" b="1" dirty="0"/>
              <a:t>Graduate Work</a:t>
            </a:r>
          </a:p>
          <a:p>
            <a:r>
              <a:rPr lang="en-US" sz="1800" dirty="0"/>
              <a:t>Carmichael, C. (2017). </a:t>
            </a:r>
            <a:r>
              <a:rPr lang="en-US" sz="1800" i="1" dirty="0"/>
              <a:t>The trouble with the trees? Social and political dynamics of greening efforts in Detroit, MI.</a:t>
            </a:r>
            <a:r>
              <a:rPr lang="en-US" sz="1800" dirty="0"/>
              <a:t> Dissertation. Dept. of Forestry. Michigan State University.</a:t>
            </a:r>
          </a:p>
          <a:p>
            <a:r>
              <a:rPr lang="en-US" sz="1800" dirty="0"/>
              <a:t>Carmichael, C. (2017). </a:t>
            </a:r>
            <a:r>
              <a:rPr lang="en-US" sz="1800" i="1" dirty="0"/>
              <a:t>Community-engaged research on tree planting in Detroit, Michigan: Lessons on race, intersectionality, and identity. </a:t>
            </a:r>
            <a:r>
              <a:rPr lang="en-US" sz="1800" dirty="0"/>
              <a:t>Graduate Certification in Community Engagement Portfolio.</a:t>
            </a:r>
          </a:p>
          <a:p>
            <a:endParaRPr lang="en-US" sz="1000" dirty="0"/>
          </a:p>
          <a:p>
            <a:pPr>
              <a:buNone/>
            </a:pPr>
            <a:r>
              <a:rPr lang="en-US" sz="1800" b="1" dirty="0"/>
              <a:t>Journal Article—Disciplinary Journal</a:t>
            </a:r>
          </a:p>
          <a:p>
            <a:r>
              <a:rPr lang="en-US" sz="1800" dirty="0"/>
              <a:t>Carmichael, C., &amp; McDonough, M. H. (2018). The trouble with the trees? Social and political dynamics of street tree-planting efforts in Detroit, MI. </a:t>
            </a:r>
            <a:r>
              <a:rPr lang="en-US" sz="1800" i="1" dirty="0"/>
              <a:t>Urban Forestry &amp; Urban Greening 31, </a:t>
            </a:r>
            <a:r>
              <a:rPr lang="en-US" sz="1800" dirty="0"/>
              <a:t>221-229.</a:t>
            </a:r>
          </a:p>
          <a:p>
            <a:r>
              <a:rPr lang="en-US" sz="1800" dirty="0"/>
              <a:t>Carmichael, C., &amp; McDonough, M.H. (2019). Community stories: Explaining resistance to street tree-planting programs in Detroit, MI, USA. </a:t>
            </a:r>
            <a:r>
              <a:rPr lang="en-US" sz="1800" i="1" dirty="0"/>
              <a:t>Society and Natural Resources</a:t>
            </a:r>
            <a:r>
              <a:rPr lang="en-US" sz="1800" dirty="0"/>
              <a:t>.</a:t>
            </a:r>
          </a:p>
          <a:p>
            <a:pPr marL="0" indent="0">
              <a:buNone/>
            </a:pPr>
            <a:endParaRPr lang="en-US" sz="1800" dirty="0"/>
          </a:p>
        </p:txBody>
      </p:sp>
      <p:pic>
        <p:nvPicPr>
          <p:cNvPr id="6" name="Picture 2" descr="photo of fern frond unfurling&#10;&#10;https://upload.wikimedia.org/wikipedia/commons/0/01/Fern_Frond_Trichomes.jpg"/>
          <p:cNvPicPr>
            <a:picLocks noChangeAspect="1" noChangeArrowheads="1"/>
          </p:cNvPicPr>
          <p:nvPr/>
        </p:nvPicPr>
        <p:blipFill>
          <a:blip r:embed="rId2" cstate="print"/>
          <a:srcRect r="16723"/>
          <a:stretch>
            <a:fillRect/>
          </a:stretch>
        </p:blipFill>
        <p:spPr bwMode="auto">
          <a:xfrm>
            <a:off x="457200" y="1371600"/>
            <a:ext cx="1828800" cy="1463040"/>
          </a:xfrm>
          <a:prstGeom prst="rect">
            <a:avLst/>
          </a:prstGeom>
          <a:noFill/>
        </p:spPr>
      </p:pic>
    </p:spTree>
    <p:extLst>
      <p:ext uri="{BB962C8B-B14F-4D97-AF65-F5344CB8AC3E}">
        <p14:creationId xmlns:p14="http://schemas.microsoft.com/office/powerpoint/2010/main" val="1838742619"/>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609600"/>
          </a:xfrm>
        </p:spPr>
        <p:txBody>
          <a:bodyPr/>
          <a:lstStyle/>
          <a:p>
            <a:r>
              <a:rPr lang="en-US" sz="3000" dirty="0"/>
              <a:t>Carmichael’s Unfurling “Trouble with the Trees”</a:t>
            </a:r>
          </a:p>
        </p:txBody>
      </p:sp>
      <p:graphicFrame>
        <p:nvGraphicFramePr>
          <p:cNvPr id="4" name="Content Placeholder 3"/>
          <p:cNvGraphicFramePr>
            <a:graphicFrameLocks noGrp="1"/>
          </p:cNvGraphicFramePr>
          <p:nvPr>
            <p:ph idx="1"/>
          </p:nvPr>
        </p:nvGraphicFramePr>
        <p:xfrm>
          <a:off x="0" y="1104452"/>
          <a:ext cx="9130553" cy="5831696"/>
        </p:xfrm>
        <a:graphic>
          <a:graphicData uri="http://schemas.openxmlformats.org/drawingml/2006/table">
            <a:tbl>
              <a:tblPr firstRow="1" bandRow="1">
                <a:tableStyleId>{00A15C55-8517-42AA-B614-E9B94910E393}</a:tableStyleId>
              </a:tblPr>
              <a:tblGrid>
                <a:gridCol w="3684494">
                  <a:extLst>
                    <a:ext uri="{9D8B030D-6E8A-4147-A177-3AD203B41FA5}">
                      <a16:colId xmlns:a16="http://schemas.microsoft.com/office/drawing/2014/main" val="20000"/>
                    </a:ext>
                  </a:extLst>
                </a:gridCol>
                <a:gridCol w="1896035">
                  <a:extLst>
                    <a:ext uri="{9D8B030D-6E8A-4147-A177-3AD203B41FA5}">
                      <a16:colId xmlns:a16="http://schemas.microsoft.com/office/drawing/2014/main" val="20001"/>
                    </a:ext>
                  </a:extLst>
                </a:gridCol>
                <a:gridCol w="1586753">
                  <a:extLst>
                    <a:ext uri="{9D8B030D-6E8A-4147-A177-3AD203B41FA5}">
                      <a16:colId xmlns:a16="http://schemas.microsoft.com/office/drawing/2014/main" val="20002"/>
                    </a:ext>
                  </a:extLst>
                </a:gridCol>
                <a:gridCol w="1963271">
                  <a:extLst>
                    <a:ext uri="{9D8B030D-6E8A-4147-A177-3AD203B41FA5}">
                      <a16:colId xmlns:a16="http://schemas.microsoft.com/office/drawing/2014/main" val="20003"/>
                    </a:ext>
                  </a:extLst>
                </a:gridCol>
              </a:tblGrid>
              <a:tr h="788894">
                <a:tc>
                  <a:txBody>
                    <a:bodyPr/>
                    <a:lstStyle/>
                    <a:p>
                      <a:pPr marL="0" marR="0" algn="ctr">
                        <a:lnSpc>
                          <a:spcPct val="115000"/>
                        </a:lnSpc>
                        <a:spcBef>
                          <a:spcPts val="0"/>
                        </a:spcBef>
                        <a:spcAft>
                          <a:spcPts val="0"/>
                        </a:spcAft>
                      </a:pPr>
                      <a:r>
                        <a:rPr lang="en-US" sz="2000" kern="1200" dirty="0">
                          <a:effectLst/>
                        </a:rPr>
                        <a:t>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601" marR="92601" marT="46301" marB="46301"/>
                </a:tc>
                <a:tc>
                  <a:txBody>
                    <a:bodyPr/>
                    <a:lstStyle/>
                    <a:p>
                      <a:pPr marL="0" marR="0" algn="ctr">
                        <a:lnSpc>
                          <a:spcPct val="115000"/>
                        </a:lnSpc>
                        <a:spcBef>
                          <a:spcPts val="0"/>
                        </a:spcBef>
                        <a:spcAft>
                          <a:spcPts val="0"/>
                        </a:spcAft>
                      </a:pPr>
                      <a:r>
                        <a:rPr lang="en-US" sz="2000" kern="1200" dirty="0">
                          <a:effectLst/>
                        </a:rPr>
                        <a:t>Audience</a:t>
                      </a:r>
                      <a:endParaRPr lang="en-US" sz="2000" dirty="0">
                        <a:effectLst/>
                      </a:endParaRPr>
                    </a:p>
                    <a:p>
                      <a:pPr marL="0" marR="0" algn="l">
                        <a:lnSpc>
                          <a:spcPct val="115000"/>
                        </a:lnSpc>
                        <a:spcBef>
                          <a:spcPts val="0"/>
                        </a:spcBef>
                        <a:spcAft>
                          <a:spcPts val="0"/>
                        </a:spcAft>
                      </a:pPr>
                      <a:endParaRPr lang="en-US" sz="2000" kern="1200" dirty="0">
                        <a:effectLst/>
                      </a:endParaRPr>
                    </a:p>
                  </a:txBody>
                  <a:tcPr marL="92601" marR="92601" marT="46301" marB="46301"/>
                </a:tc>
                <a:tc>
                  <a:txBody>
                    <a:bodyPr/>
                    <a:lstStyle/>
                    <a:p>
                      <a:pPr marL="228600" marR="0" algn="ctr">
                        <a:lnSpc>
                          <a:spcPct val="115000"/>
                        </a:lnSpc>
                        <a:spcBef>
                          <a:spcPts val="0"/>
                        </a:spcBef>
                        <a:spcAft>
                          <a:spcPts val="0"/>
                        </a:spcAft>
                      </a:pPr>
                      <a:r>
                        <a:rPr lang="en-US" sz="2000" dirty="0">
                          <a:effectLst/>
                        </a:rPr>
                        <a:t>Type of Article</a:t>
                      </a:r>
                    </a:p>
                  </a:txBody>
                  <a:tcPr marL="92601" marR="92601" marT="46301" marB="46301"/>
                </a:tc>
                <a:tc>
                  <a:txBody>
                    <a:bodyPr/>
                    <a:lstStyle/>
                    <a:p>
                      <a:pPr marL="0" marR="0" algn="ctr">
                        <a:lnSpc>
                          <a:spcPct val="115000"/>
                        </a:lnSpc>
                        <a:spcBef>
                          <a:spcPts val="0"/>
                        </a:spcBef>
                        <a:spcAft>
                          <a:spcPts val="0"/>
                        </a:spcAft>
                      </a:pPr>
                      <a:r>
                        <a:rPr lang="en-US" sz="2000" kern="1200" dirty="0">
                          <a:effectLst/>
                        </a:rPr>
                        <a:t>Potential Journals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2601" marR="92601" marT="46301" marB="46301"/>
                </a:tc>
                <a:extLst>
                  <a:ext uri="{0D108BD9-81ED-4DB2-BD59-A6C34878D82A}">
                    <a16:rowId xmlns:a16="http://schemas.microsoft.com/office/drawing/2014/main" val="10000"/>
                  </a:ext>
                </a:extLst>
              </a:tr>
              <a:tr h="1026331">
                <a:tc>
                  <a:txBody>
                    <a:bodyPr/>
                    <a:lstStyle/>
                    <a:p>
                      <a:pPr>
                        <a:lnSpc>
                          <a:spcPct val="107000"/>
                        </a:lnSpc>
                      </a:pPr>
                      <a:r>
                        <a:rPr lang="en-US" sz="2000" dirty="0">
                          <a:effectLst/>
                          <a:latin typeface="Calibri" panose="020F0502020204030204" pitchFamily="34" charset="0"/>
                        </a:rPr>
                        <a:t>The trouble with trees? Social &amp; political</a:t>
                      </a:r>
                      <a:r>
                        <a:rPr lang="en-US" sz="2000" baseline="0" dirty="0">
                          <a:effectLst/>
                          <a:latin typeface="Calibri" panose="020F0502020204030204" pitchFamily="34" charset="0"/>
                        </a:rPr>
                        <a:t> dynamics of greening efforts of Detroit, MI</a:t>
                      </a:r>
                      <a:endParaRPr lang="en-US" sz="2000" dirty="0">
                        <a:effectLst/>
                        <a:latin typeface="Calibri" panose="020F0502020204030204" pitchFamily="34" charset="0"/>
                      </a:endParaRPr>
                    </a:p>
                  </a:txBody>
                  <a:tcPr marL="92601" marR="92601" marT="46301" marB="46301"/>
                </a:tc>
                <a:tc>
                  <a:txBody>
                    <a:bodyPr/>
                    <a:lstStyle/>
                    <a:p>
                      <a:pPr>
                        <a:lnSpc>
                          <a:spcPct val="107000"/>
                        </a:lnSpc>
                      </a:pPr>
                      <a:r>
                        <a:rPr lang="en-US" sz="2000" dirty="0">
                          <a:effectLst/>
                          <a:latin typeface="Calibri" panose="020F0502020204030204" pitchFamily="34" charset="0"/>
                        </a:rPr>
                        <a:t>Disciplinary</a:t>
                      </a:r>
                    </a:p>
                  </a:txBody>
                  <a:tcPr marL="92601" marR="92601" marT="46301" marB="46301"/>
                </a:tc>
                <a:tc>
                  <a:txBody>
                    <a:bodyPr/>
                    <a:lstStyle/>
                    <a:p>
                      <a:pPr>
                        <a:lnSpc>
                          <a:spcPct val="107000"/>
                        </a:lnSpc>
                      </a:pPr>
                      <a:r>
                        <a:rPr lang="en-US" sz="2000" dirty="0">
                          <a:effectLst/>
                          <a:latin typeface="Calibri" panose="020F0502020204030204" pitchFamily="34" charset="0"/>
                        </a:rPr>
                        <a:t>Dissertation</a:t>
                      </a:r>
                    </a:p>
                  </a:txBody>
                  <a:tcPr marL="92601" marR="92601" marT="46301" marB="46301"/>
                </a:tc>
                <a:tc>
                  <a:txBody>
                    <a:bodyPr/>
                    <a:lstStyle/>
                    <a:p>
                      <a:pPr>
                        <a:lnSpc>
                          <a:spcPct val="107000"/>
                        </a:lnSpc>
                      </a:pPr>
                      <a:endParaRPr lang="en-US" sz="2000" dirty="0">
                        <a:effectLst/>
                        <a:latin typeface="Calibri" panose="020F0502020204030204" pitchFamily="34" charset="0"/>
                      </a:endParaRPr>
                    </a:p>
                  </a:txBody>
                  <a:tcPr marL="92601" marR="92601" marT="46301" marB="46301"/>
                </a:tc>
                <a:extLst>
                  <a:ext uri="{0D108BD9-81ED-4DB2-BD59-A6C34878D82A}">
                    <a16:rowId xmlns:a16="http://schemas.microsoft.com/office/drawing/2014/main" val="10001"/>
                  </a:ext>
                </a:extLst>
              </a:tr>
              <a:tr h="1374296">
                <a:tc>
                  <a:txBody>
                    <a:bodyPr/>
                    <a:lstStyle/>
                    <a:p>
                      <a:pPr>
                        <a:lnSpc>
                          <a:spcPct val="107000"/>
                        </a:lnSpc>
                      </a:pPr>
                      <a:r>
                        <a:rPr lang="en-US" sz="2000" dirty="0">
                          <a:effectLst/>
                          <a:latin typeface="Calibri" panose="020F0502020204030204" pitchFamily="34" charset="0"/>
                        </a:rPr>
                        <a:t>Community-engaged</a:t>
                      </a:r>
                      <a:r>
                        <a:rPr lang="en-US" sz="2000" baseline="0" dirty="0">
                          <a:effectLst/>
                          <a:latin typeface="Calibri" panose="020F0502020204030204" pitchFamily="34" charset="0"/>
                        </a:rPr>
                        <a:t> research on tree planting in Detroit, MI: Lessons learned on race, intersectionality, and identity</a:t>
                      </a:r>
                      <a:endParaRPr lang="en-US" sz="2000" dirty="0">
                        <a:effectLst/>
                        <a:latin typeface="Calibri" panose="020F0502020204030204" pitchFamily="34" charset="0"/>
                      </a:endParaRPr>
                    </a:p>
                  </a:txBody>
                  <a:tcPr marL="92601" marR="92601" marT="46301" marB="46301"/>
                </a:tc>
                <a:tc>
                  <a:txBody>
                    <a:bodyPr/>
                    <a:lstStyle/>
                    <a:p>
                      <a:pPr>
                        <a:lnSpc>
                          <a:spcPct val="107000"/>
                        </a:lnSpc>
                      </a:pPr>
                      <a:r>
                        <a:rPr lang="en-US" sz="2000" dirty="0">
                          <a:effectLst/>
                          <a:latin typeface="Calibri" panose="020F0502020204030204" pitchFamily="34" charset="0"/>
                        </a:rPr>
                        <a:t>Interdisciplinary</a:t>
                      </a:r>
                    </a:p>
                    <a:p>
                      <a:pPr marL="342900" indent="-342900">
                        <a:lnSpc>
                          <a:spcPct val="107000"/>
                        </a:lnSpc>
                        <a:buFont typeface="Arial" panose="020B0604020202020204" pitchFamily="34" charset="0"/>
                        <a:buChar char="•"/>
                      </a:pPr>
                      <a:r>
                        <a:rPr lang="en-US" sz="2000" dirty="0">
                          <a:effectLst/>
                          <a:latin typeface="Calibri" panose="020F0502020204030204" pitchFamily="34" charset="0"/>
                        </a:rPr>
                        <a:t>CES</a:t>
                      </a:r>
                    </a:p>
                  </a:txBody>
                  <a:tcPr marL="92601" marR="92601" marT="46301" marB="46301"/>
                </a:tc>
                <a:tc>
                  <a:txBody>
                    <a:bodyPr/>
                    <a:lstStyle/>
                    <a:p>
                      <a:pPr>
                        <a:lnSpc>
                          <a:spcPct val="107000"/>
                        </a:lnSpc>
                      </a:pPr>
                      <a:r>
                        <a:rPr lang="en-US" sz="2000" dirty="0">
                          <a:effectLst/>
                          <a:latin typeface="Calibri" panose="020F0502020204030204" pitchFamily="34" charset="0"/>
                        </a:rPr>
                        <a:t>Community-engaged</a:t>
                      </a:r>
                      <a:r>
                        <a:rPr lang="en-US" sz="2000" baseline="0" dirty="0">
                          <a:effectLst/>
                          <a:latin typeface="Calibri" panose="020F0502020204030204" pitchFamily="34" charset="0"/>
                        </a:rPr>
                        <a:t> scholarship</a:t>
                      </a:r>
                      <a:endParaRPr lang="en-US" sz="2000" dirty="0">
                        <a:effectLst/>
                        <a:latin typeface="Calibri" panose="020F0502020204030204" pitchFamily="34" charset="0"/>
                      </a:endParaRPr>
                    </a:p>
                  </a:txBody>
                  <a:tcPr marL="92601" marR="92601" marT="46301" marB="46301"/>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i="0" dirty="0">
                          <a:effectLst/>
                          <a:latin typeface="Calibri" panose="020F0502020204030204" pitchFamily="34" charset="0"/>
                        </a:rPr>
                        <a:t>Graduate Certification</a:t>
                      </a:r>
                      <a:r>
                        <a:rPr lang="en-US" sz="1800" i="0" baseline="0" dirty="0">
                          <a:effectLst/>
                          <a:latin typeface="Calibri" panose="020F0502020204030204" pitchFamily="34" charset="0"/>
                        </a:rPr>
                        <a:t> in Community Engagement Portfolio</a:t>
                      </a:r>
                      <a:endParaRPr lang="en-US" sz="1800" i="0" dirty="0">
                        <a:effectLst/>
                        <a:latin typeface="Calibri" panose="020F0502020204030204" pitchFamily="34" charset="0"/>
                      </a:endParaRPr>
                    </a:p>
                  </a:txBody>
                  <a:tcPr marL="92601" marR="92601" marT="46301" marB="46301"/>
                </a:tc>
                <a:extLst>
                  <a:ext uri="{0D108BD9-81ED-4DB2-BD59-A6C34878D82A}">
                    <a16:rowId xmlns:a16="http://schemas.microsoft.com/office/drawing/2014/main" val="10002"/>
                  </a:ext>
                </a:extLst>
              </a:tr>
              <a:tr h="1026331">
                <a:tc>
                  <a:txBody>
                    <a:bodyPr/>
                    <a:lstStyle/>
                    <a:p>
                      <a:pPr>
                        <a:lnSpc>
                          <a:spcPct val="107000"/>
                        </a:lnSpc>
                      </a:pPr>
                      <a:r>
                        <a:rPr lang="en-US" sz="2000" dirty="0">
                          <a:effectLst/>
                          <a:latin typeface="Calibri" panose="020F0502020204030204" pitchFamily="34" charset="0"/>
                        </a:rPr>
                        <a:t>The trouble with the trees? Social</a:t>
                      </a:r>
                      <a:r>
                        <a:rPr lang="en-US" sz="2000" baseline="0" dirty="0">
                          <a:effectLst/>
                          <a:latin typeface="Calibri" panose="020F0502020204030204" pitchFamily="34" charset="0"/>
                        </a:rPr>
                        <a:t> &amp; political dynamics of street tree-planning efforts in Detroit, MI, USA</a:t>
                      </a:r>
                      <a:endParaRPr lang="en-US" sz="2000" dirty="0">
                        <a:effectLst/>
                        <a:latin typeface="Calibri" panose="020F0502020204030204" pitchFamily="34" charset="0"/>
                      </a:endParaRPr>
                    </a:p>
                  </a:txBody>
                  <a:tcPr marL="92601" marR="92601" marT="46301" marB="46301"/>
                </a:tc>
                <a:tc>
                  <a:txBody>
                    <a:bodyPr/>
                    <a:lstStyle/>
                    <a:p>
                      <a:pPr>
                        <a:lnSpc>
                          <a:spcPct val="107000"/>
                        </a:lnSpc>
                      </a:pPr>
                      <a:r>
                        <a:rPr lang="en-US" sz="2000" dirty="0">
                          <a:effectLst/>
                          <a:latin typeface="Calibri" panose="020F0502020204030204" pitchFamily="34" charset="0"/>
                        </a:rPr>
                        <a:t>Disciplinary</a:t>
                      </a:r>
                    </a:p>
                    <a:p>
                      <a:pPr marL="342900" indent="-342900">
                        <a:lnSpc>
                          <a:spcPct val="107000"/>
                        </a:lnSpc>
                        <a:buFont typeface="Arial" panose="020B0604020202020204" pitchFamily="34" charset="0"/>
                        <a:buChar char="•"/>
                      </a:pPr>
                      <a:r>
                        <a:rPr lang="en-US" sz="2000" dirty="0">
                          <a:effectLst/>
                          <a:latin typeface="Calibri" panose="020F0502020204030204" pitchFamily="34" charset="0"/>
                        </a:rPr>
                        <a:t>Research</a:t>
                      </a:r>
                    </a:p>
                  </a:txBody>
                  <a:tcPr marL="92601" marR="92601" marT="46301" marB="46301"/>
                </a:tc>
                <a:tc>
                  <a:txBody>
                    <a:bodyPr/>
                    <a:lstStyle/>
                    <a:p>
                      <a:pPr>
                        <a:lnSpc>
                          <a:spcPct val="107000"/>
                        </a:lnSpc>
                      </a:pPr>
                      <a:r>
                        <a:rPr lang="en-US" sz="2000" dirty="0">
                          <a:effectLst/>
                          <a:latin typeface="Calibri" panose="020F0502020204030204" pitchFamily="34" charset="0"/>
                        </a:rPr>
                        <a:t>Results</a:t>
                      </a:r>
                    </a:p>
                  </a:txBody>
                  <a:tcPr marL="92601" marR="92601" marT="46301" marB="46301"/>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i="1" dirty="0">
                          <a:effectLst/>
                          <a:latin typeface="Calibri" panose="020F0502020204030204" pitchFamily="34" charset="0"/>
                        </a:rPr>
                        <a:t>Urban Forestry &amp; Urban Greening</a:t>
                      </a:r>
                    </a:p>
                  </a:txBody>
                  <a:tcPr marL="92601" marR="92601" marT="46301" marB="46301"/>
                </a:tc>
                <a:extLst>
                  <a:ext uri="{0D108BD9-81ED-4DB2-BD59-A6C34878D82A}">
                    <a16:rowId xmlns:a16="http://schemas.microsoft.com/office/drawing/2014/main" val="10003"/>
                  </a:ext>
                </a:extLst>
              </a:tr>
              <a:tr h="1026331">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Calibri" panose="020F0502020204030204" pitchFamily="34" charset="0"/>
                        </a:rPr>
                        <a:t>Community stories: Explaining</a:t>
                      </a:r>
                      <a:r>
                        <a:rPr lang="en-US" sz="2000" baseline="0" dirty="0">
                          <a:effectLst/>
                          <a:latin typeface="Calibri" panose="020F0502020204030204" pitchFamily="34" charset="0"/>
                        </a:rPr>
                        <a:t> resistance to street tree planning programs in Detroit, MI, USA</a:t>
                      </a:r>
                      <a:endParaRPr lang="en-US" sz="2000" dirty="0">
                        <a:effectLst/>
                        <a:latin typeface="Calibri" panose="020F0502020204030204" pitchFamily="34" charset="0"/>
                      </a:endParaRPr>
                    </a:p>
                  </a:txBody>
                  <a:tcPr marL="92601" marR="92601" marT="46301" marB="46301"/>
                </a:tc>
                <a:tc>
                  <a:txBody>
                    <a:bodyPr/>
                    <a:lstStyle/>
                    <a:p>
                      <a:pPr>
                        <a:lnSpc>
                          <a:spcPct val="107000"/>
                        </a:lnSpc>
                      </a:pPr>
                      <a:r>
                        <a:rPr lang="en-US" sz="2000" dirty="0">
                          <a:effectLst/>
                          <a:latin typeface="Calibri" panose="020F0502020204030204" pitchFamily="34" charset="0"/>
                        </a:rPr>
                        <a:t>Interdisciplinary</a:t>
                      </a:r>
                    </a:p>
                    <a:p>
                      <a:pPr marL="342900" indent="-342900">
                        <a:lnSpc>
                          <a:spcPct val="107000"/>
                        </a:lnSpc>
                        <a:buFont typeface="Arial" panose="020B0604020202020204" pitchFamily="34" charset="0"/>
                        <a:buChar char="•"/>
                      </a:pPr>
                      <a:r>
                        <a:rPr lang="en-US" sz="2000" dirty="0">
                          <a:effectLst/>
                          <a:latin typeface="Calibri" panose="020F0502020204030204" pitchFamily="34" charset="0"/>
                        </a:rPr>
                        <a:t>Research</a:t>
                      </a:r>
                    </a:p>
                  </a:txBody>
                  <a:tcPr marL="92601" marR="92601" marT="46301" marB="46301"/>
                </a:tc>
                <a:tc>
                  <a:txBody>
                    <a:bodyPr/>
                    <a:lstStyle/>
                    <a:p>
                      <a:pPr>
                        <a:lnSpc>
                          <a:spcPct val="107000"/>
                        </a:lnSpc>
                      </a:pPr>
                      <a:r>
                        <a:rPr lang="en-US" sz="2000" dirty="0">
                          <a:effectLst/>
                          <a:latin typeface="Calibri" panose="020F0502020204030204" pitchFamily="34" charset="0"/>
                        </a:rPr>
                        <a:t>Results</a:t>
                      </a:r>
                    </a:p>
                  </a:txBody>
                  <a:tcPr marL="92601" marR="92601" marT="46301" marB="46301"/>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i="1" dirty="0">
                          <a:effectLst/>
                          <a:latin typeface="Calibri" panose="020F0502020204030204" pitchFamily="34" charset="0"/>
                        </a:rPr>
                        <a:t>Society</a:t>
                      </a:r>
                      <a:r>
                        <a:rPr lang="en-US" sz="1800" i="1" baseline="0" dirty="0">
                          <a:effectLst/>
                          <a:latin typeface="Calibri" panose="020F0502020204030204" pitchFamily="34" charset="0"/>
                        </a:rPr>
                        <a:t> &amp; Natural Resources</a:t>
                      </a:r>
                      <a:endParaRPr lang="en-US" sz="1800" i="1" dirty="0">
                        <a:effectLst/>
                        <a:latin typeface="Calibri" panose="020F0502020204030204" pitchFamily="34" charset="0"/>
                      </a:endParaRPr>
                    </a:p>
                  </a:txBody>
                  <a:tcPr marL="92601" marR="92601" marT="46301" marB="46301"/>
                </a:tc>
                <a:extLst>
                  <a:ext uri="{0D108BD9-81ED-4DB2-BD59-A6C34878D82A}">
                    <a16:rowId xmlns:a16="http://schemas.microsoft.com/office/drawing/2014/main" val="3421184482"/>
                  </a:ext>
                </a:extLst>
              </a:tr>
            </a:tbl>
          </a:graphicData>
        </a:graphic>
      </p:graphicFrame>
    </p:spTree>
    <p:extLst>
      <p:ext uri="{BB962C8B-B14F-4D97-AF65-F5344CB8AC3E}">
        <p14:creationId xmlns:p14="http://schemas.microsoft.com/office/powerpoint/2010/main" val="3340690754"/>
      </p:ext>
    </p:extLst>
  </p:cSld>
  <p:clrMapOvr>
    <a:masterClrMapping/>
  </p:clrMapOvr>
  <p:transition spd="med">
    <p:wipe/>
  </p:transition>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4"/>
  <p:tag name="TPOS" val="2"/>
</p:tagLst>
</file>

<file path=ppt/theme/theme1.xml><?xml version="1.0" encoding="utf-8"?>
<a:theme xmlns:a="http://schemas.openxmlformats.org/drawingml/2006/main" name="UOE-PPT-template">
  <a:themeElements>
    <a:clrScheme name="UOE Color Theme">
      <a:dk1>
        <a:srgbClr val="464646"/>
      </a:dk1>
      <a:lt1>
        <a:sysClr val="window" lastClr="FFFFFF"/>
      </a:lt1>
      <a:dk2>
        <a:srgbClr val="18453B"/>
      </a:dk2>
      <a:lt2>
        <a:srgbClr val="EEECE1"/>
      </a:lt2>
      <a:accent1>
        <a:srgbClr val="044C7F"/>
      </a:accent1>
      <a:accent2>
        <a:srgbClr val="9E0B0F"/>
      </a:accent2>
      <a:accent3>
        <a:srgbClr val="3C9C2A"/>
      </a:accent3>
      <a:accent4>
        <a:srgbClr val="615083"/>
      </a:accent4>
      <a:accent5>
        <a:srgbClr val="007B82"/>
      </a:accent5>
      <a:accent6>
        <a:srgbClr val="F16027"/>
      </a:accent6>
      <a:hlink>
        <a:srgbClr val="3C9C2A"/>
      </a:hlink>
      <a:folHlink>
        <a:srgbClr val="3C9C2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4769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UOE-PPT-template</Template>
  <TotalTime>2965</TotalTime>
  <Words>2785</Words>
  <Application>Microsoft Office PowerPoint</Application>
  <PresentationFormat>On-screen Show (4:3)</PresentationFormat>
  <Paragraphs>372</Paragraphs>
  <Slides>39</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39</vt:i4>
      </vt:variant>
      <vt:variant>
        <vt:lpstr>Custom Shows</vt:lpstr>
      </vt:variant>
      <vt:variant>
        <vt:i4>12</vt:i4>
      </vt:variant>
    </vt:vector>
  </HeadingPairs>
  <TitlesOfParts>
    <vt:vector size="59" baseType="lpstr">
      <vt:lpstr>Arial</vt:lpstr>
      <vt:lpstr>Calibri</vt:lpstr>
      <vt:lpstr>Century Gothic</vt:lpstr>
      <vt:lpstr>Symbol</vt:lpstr>
      <vt:lpstr>Times</vt:lpstr>
      <vt:lpstr>Times New Roman</vt:lpstr>
      <vt:lpstr>Wingdings</vt:lpstr>
      <vt:lpstr>UOE-PPT-template</vt:lpstr>
      <vt:lpstr>Strategies for Publishing Your Community-Engaged Scholarship</vt:lpstr>
      <vt:lpstr>IDENTIFY YOUR LEAST PUBLISHABLE UNITS</vt:lpstr>
      <vt:lpstr>Unfurling Your Project or Experience</vt:lpstr>
      <vt:lpstr>Unfurling Your CES Project Worksheet (Doberneck &amp; Carmichael, 2020)</vt:lpstr>
      <vt:lpstr>Franz’s “How Farmers Learn” Project</vt:lpstr>
      <vt:lpstr>Franz’s Unfurling “How Farmers Learn”</vt:lpstr>
      <vt:lpstr>Franz—Academic &amp; Public Products Example</vt:lpstr>
      <vt:lpstr>Christine Carmichael at Fair Forests Consulting, https://fairforests.com/</vt:lpstr>
      <vt:lpstr>Carmichael’s Unfurling “Trouble with the Trees”</vt:lpstr>
      <vt:lpstr>Carmichael Academic &amp; Public Products Example</vt:lpstr>
      <vt:lpstr>Ready to Unfurl Your Own Project ?</vt:lpstr>
      <vt:lpstr>Practice Unfurling a Project</vt:lpstr>
      <vt:lpstr>PowerPoint Presentation</vt:lpstr>
      <vt:lpstr>Unfurling Your CES Project Worksheet (Doberneck &amp; Carmichael, 2020)</vt:lpstr>
      <vt:lpstr>Activity ≠ Accomplishments</vt:lpstr>
      <vt:lpstr>Prioritize After You Unfurl</vt:lpstr>
      <vt:lpstr>What Journal “Fits” Your Work</vt:lpstr>
      <vt:lpstr>Which Comes First— The Journal? or the Manuscript?</vt:lpstr>
      <vt:lpstr>Locating Potential Journals</vt:lpstr>
      <vt:lpstr>Ex: Use Your Why to Identify Journals</vt:lpstr>
      <vt:lpstr>Ex: Use Your Why to Identify Journals</vt:lpstr>
      <vt:lpstr>Ex: Use Type of CES to Identify Journals</vt:lpstr>
      <vt:lpstr>Ex: Use CES Type—Creative Activities</vt:lpstr>
      <vt:lpstr>Ex: Use CES Type to Identify Journals</vt:lpstr>
      <vt:lpstr>Ex: Use CES Type—Non-formal Ed Journals</vt:lpstr>
      <vt:lpstr>Ex: Use Your Discipline to Identify Journals</vt:lpstr>
      <vt:lpstr>Ex: Following a Leading Scholar’s Lead</vt:lpstr>
      <vt:lpstr>Ex: Following a Leading Scholar’s Lead</vt:lpstr>
      <vt:lpstr>Ex: Following a Leading Scholar’s Lead</vt:lpstr>
      <vt:lpstr>Ex: Following a Leading Scholar https://www.profmarkreed.com/journal-articles-books</vt:lpstr>
      <vt:lpstr>Interdisciplinary Community Engagement Journals</vt:lpstr>
      <vt:lpstr>Campus Compact Knowledge Hub https://compact.org/resource-posts/publishing-engaged-scholarship/</vt:lpstr>
      <vt:lpstr>PowerPoint Presentation</vt:lpstr>
      <vt:lpstr>Journal Section Comparison Table</vt:lpstr>
      <vt:lpstr>Pause to Reflect</vt:lpstr>
      <vt:lpstr>Pen to Paper: Academic Writing Retreat Community Engaged Alliance  https://communityengagedalliance.org/pen-to-paper/#:~:text=Pen%20to%20Paper%20is%20an,service%2Dlearning%20and%20community%20engagement.</vt:lpstr>
      <vt:lpstr>References</vt:lpstr>
      <vt:lpstr>References, Continued</vt:lpstr>
      <vt:lpstr>References, Continued</vt:lpstr>
      <vt:lpstr>mainshow</vt:lpstr>
      <vt:lpstr>CERC</vt:lpstr>
      <vt:lpstr>UCP</vt:lpstr>
      <vt:lpstr>UAC</vt:lpstr>
      <vt:lpstr>WHARTON</vt:lpstr>
      <vt:lpstr>CSLCE</vt:lpstr>
      <vt:lpstr>CIT</vt:lpstr>
      <vt:lpstr>NCSUE</vt:lpstr>
      <vt:lpstr>EWSI</vt:lpstr>
      <vt:lpstr>Museum</vt:lpstr>
      <vt:lpstr>CCED</vt:lpstr>
      <vt:lpstr>APUOE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connordm</dc:creator>
  <cp:lastModifiedBy>Doberneck, Diane</cp:lastModifiedBy>
  <cp:revision>122</cp:revision>
  <cp:lastPrinted>2021-09-08T16:02:25Z</cp:lastPrinted>
  <dcterms:created xsi:type="dcterms:W3CDTF">2014-10-04T15:54:40Z</dcterms:created>
  <dcterms:modified xsi:type="dcterms:W3CDTF">2022-08-30T20:15:17Z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